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26:48.34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13550 5632 88 0,'0'0'33'0,"0"-3"-18"0,0-3 22 15,0 3 45 1,0-25-21-16,0-4-22 16,4-2-15-16,-1 6-15 15,1-1-2-15,-1-2 3 0,1 9-4 16,-1 3 2-16,4-9-3 15,0 6 0 1,1 3-1-16,6 0 0 16,7 4 0-16,0-4-2 15,0 6 1-15,0-2 2 16,4-1 4-16,0 0-4 16,3 1-3-16,0-1-1 15,7-9-1-15,-3 0 0 16,-4 0 2-16,1 0-1 0,-1-7-1 15,0 4 1-15,7 0 1 16,11-3-1-16,0-7-1 16,0 7-2-16,0-1 1 15,3 1 1-15,-3-1 0 16,0 4 0-16,0 0 0 16,3-6 0-16,11 2 2 15,0 1-3-15,4-4 0 16,-4-2 1-16,-4 2 0 15,0 4 2-15,-3 0 1 16,11-4-4-16,3 4-1 0,0-4 1 16,18 4 0-16,-8-1 1 15,-6 7 0-15,-8 3 0 16,15-3 2-16,-4 10-3 16,4-1 0-16,-4-3 1 15,-7-9 2-15,-4 6 1 16,-3 3 1-16,14 4 2 15,4 5 3-15,-1-2-4 16,-6 5-1-16,-4 1-2 16,-7 0-2-16,-4 3 1 15,15 0 1-15,-4 3-3 16,0 3 0-16,-3 3 7 16,-4 0 4-16,-8-3-1 15,-6 19 2-15,-3-6-6 16,-1 0-3-16,-3-4 1 0,14 4 0 15,0 0-1-15,-4 2-2 16,0-2 1-16,-3 0 1 16,4-4 1-16,-4 1 1 15,-8 2 0-15,1 4 0 16,-4 6 0-16,1-6 0 16,13 0-2-16,0 0 1 15,-3-4 0-15,0 4 1 16,0 0-2-16,3 3 1 15,-6-3 0-15,-4 6 1 16,-4-3 0-16,0 9 0 16,0 4 0-16,15-10 0 15,-4 0-2-15,0-3 1 0,-1 3-4 16,1-6 0-16,-3 0 1 16,2-1 2-16,-2 7-1 15,-4 4 2-15,-1 2-2 16,5-3 2-16,3-3-2 15,3 4-1-15,-3-1 1 16,0 3-1-16,-8-3 0 16,5 4 0-16,-4-4 0 15,-1 6 2-15,-2-5-1 16,-1-4-1-16,-3-6 1 16,-4 6 1-16,18-3-1 15,-11-4-1-15,-3 1 3 16,0 0 2-16,-1 0-2 15,1 0-2-15,-7-1 2 0,3 4 2 16,-3 0-2-16,-1 3 0 16,-2 4-1-16,2-1 1 15,1-3-2-15,-4 13 2 16,0-10-2-16,-3 0 2 16,3 0-4-16,0-6-2 15,0 0 4-15,8-3 1 16,6-3 0-16,-7 2-2 15,0-2-2-15,-3-6 1 16,0-1 1-16,-1 0 2 16,-2-2-1-16,-5-1-1 0,-3 3 1 15,0-2-1 1,1 2-3-16,-5-9 2 0,-6 0-6 16,-1 0-3-1,-3 0-16-15,-7 0-9 0,-3-3-36 16,-5 12-17-16,-2-3-58 15</inkml:trace>
  <inkml:trace contextRef="#ctx0" brushRef="#br0" timeOffset="1758.223">14146 5717 228 0,'-53'3'85'0,"46"3"-46"0,0-2-46 16,7-4 16-16,0 0-10 0,0 0-2 16,0 0-1-16,0-4 3 15,4-2 0-15,6 0 1 0,8-3 0 16,3-1 6-16,4-6 4 16,3-2-1-16,4 2 2 15,0-12-2-15,7-4 0 16,-1-8-1-16,1 2 2 15,3-12-3-15,15 3 1 16,6 0-3-16,8-3 2 16,3-10-4-16,-3 4 0 15,6-4 1-15,18 0 2 0,1-2-5 16,6 8-1-16,-7-2 0 16,25 0 0-16,0-10 0 15,-3 0 2-15,13-6-3 16,8-7 0-16,-4 7 1 15,10 0 0-15,5-3 0 16,-1 0 2-16,7 15 5 16,4 0 4-16,-8 13-6 15,8 10-1-15,3-1-2 16,-6 7 1-16,9-7-4 16,5-3 0-16,-11-2 1 15,10-5 2-15,4-14 1 16,-11-4 3-16,14 0 3 15,-3 10 5-15,21-13-6 16,4 15-2-16,-18 10-1 16,-22 16-1-16,8 6-2 0,-3 7 1 15,-22 2-2-15,3 1 2 16,-3-1-4-16,-7 4 0 16,-14 2 1-16,7 4 0 15,-3 0 6-15,-4 6 6 16,-11 3 0-16,-3 7 1 15,7 9-3-15,-4 0 1 16,-6 9-4-16,-8 1 1 16,-10 2-3-16,10-3 2 15,-4 7-4-15,-6 0-2 16,-25-13 0-16,21 9 1 16,-7 4 3-16,11-4 2 15,-4-2-1-15,0-1 1 0,-3 4-4 16,-8 2-2-16,-3-2-3 15,4 2 1-15,7 7 3 16,3-3 1-16,-11 9 1 16,4-3 0-16,-10-6-5 15,-8 6 1-15,-3-6 0 16,11 3 0-16,-8 0 4 16,1-1 2-16,-4 4 0 15,-4 4 1-15,-7 5-4 16,8-6 0-16,-8-3-1 15,-7-6-2-15,-3-6 1 16,-4-4-1-16,-3 10 0 16,-4-7 2-16,0-3-1 15,4 4-1-15,3-1 1 0,-3 1-1 16,-4-1 0-16,-3-8 2 16,-4-1-12-16,-4-10-3 15,-3-5-25-15,-3-1-10 16,-8-12-50-16,-13-19-22 15,-15-6-23 1</inkml:trace>
  <inkml:trace contextRef="#ctx0" brushRef="#br0" timeOffset="2612.88">17741 7749 252 0,'11'0'96'0,"-8"0"-52"0,11 12-29 16,-10 4 26-16,3 0-15 15,4 9-3-15,3 6-7 16,3 13-2-16,1 3-8 16,7-3 0-16,10-6 1 0,7 12 1 15,8 3 2-15,6 7-3 16,8 9-2-16,3 6 0 15,21-6-1-15,7 9-2 16,4-6 1-16,3 1 0 16,15-11 3-16,6-12 1 15,-3-12 1-15,11-16-4 16,10-6-1-16,-7-13-1 0,7-13-2 16,3-12 1-16,-2-12-1 15,-12-1 0-15,4-8 0 16,0-14 0-16,-10-12 2 15,-11 0-1-15,-8-9-1 16,1-1 3-16,-11-5 0 16,-13-1-8-16,-12-3-2 15,-10 4-5-15,-10 5-3 16,-8 10-9-16,-7 0-5 16,-7-6 0-16,-3 6 0 15,-7 3-41-15,-4 7-16 16</inkml:trace>
  <inkml:trace contextRef="#ctx0" brushRef="#br0" timeOffset="3587.104">17628 7877 212 0,'-17'29'79'0,"13"-1"-42"0,8 22-41 16,-1-22 15-16,8 0-2 16,-1 13 2-16,4 6-5 15,4 3-4-15,7 4-1 16,0 8-1-16,-1-5 0 0,1-4 11 0,7-3 5 16,14 10 3-1,10 12 3-15,11 16-6 0,7 3-1 16,-3-10-7-16,13 1 0 15,12 2-5-15,6-2 0 16,-3-7 1-16,14 4 0 16,6-17 2-16,8-5 3 15,18-7-4-15,7-6-1 16,-1-10 0-16,12-5 0 16,10-11-2-16,-11-5-2 15,21-7 1-15,4-6-1 16,11-16 0-16,-1-2 0 15,8-17 2-15,10-18 3 16,-3-4-2-16,-4-5 0 0,-7-1 1 16,4-6 0-16,-11-9-2 15,-14-7-2-15,0 10 1 16,-8-4 1-16,-13 14-1 16,0 5-1-16,-11 3 1 15,-3-8-1-15,21-17 0 16,-15 10 2-16,-20 0 1 15,-15 0 1-15,-24 9-2 16,-18 10 1-16,-7-10-4 16,-14 3 0-16,-7 4 3 15,-7 9 1-15,-1 13-17 16,-9-1-5-16,-5 7-40 16,-2 9-16-16,-1 0-56 15</inkml:trace>
  <inkml:trace contextRef="#ctx0" brushRef="#br0" timeOffset="5075.268">13688 3409 264 0,'-32'25'99'0,"14"-15"-54"0,8 5-57 0,6-11 15 15,1 5-3-15,3-9 2 16,7 0 2-16,10 0 0 16,5 0-2-16,6 6 9 0,7 7 6 0,7 6 6 15,4 25 3-15,0-1-11 16,0 4-6-16,3 10-4 16,8 2-1-16,-4 4 2 15,0 0 1-15,-4 0-3 16,-3-10-1-16,0-6-1 15,-4-9-2-15,-3-7 1 16,-7-3-1-16,-4-6-3 16,-3 3 0-16,-4-6-18 15,-4-3-7-15,-2-4-12 16,-5-9-5-16,-6-3-77 16</inkml:trace>
  <inkml:trace contextRef="#ctx0" brushRef="#br0" timeOffset="5554.676">13917 3391 292 0,'-14'9'110'0,"14"-3"-60"0,-7 0-58 16,3 1 16-16,1-4-11 15,-1 3 0-15,1 0-3 16,-1 1-1-16,4-7 4 15,0 3 1-15,0 3 2 0,0-6-3 16,4 3 2-16,-1 0 7 16,4 0 6-16,0 1 0 15,4-4 1-15,3-4-1 16,4-5 2-16,6-16 13 16,5-3 7-16,24-13-5 15,7-25 0-15,7-18-14 16,3-17-4-16,1-5-7 0,10-7-1 15,0 9-1-15,-3 1-2 16,-11 18-37-16,-11 16-15 16,-7 13-36-16,-3 9-12 15,-10-10-29 1</inkml:trace>
  <inkml:trace contextRef="#ctx0" brushRef="#br0" timeOffset="5824.952">14093 4058 444 0,'8'-9'165'0,"13"0"-90"0,32-20-103 15,-25 11 18-15,7-11-4 16,15-15 8-16,6-9 4 16,18-28 2-16,14-23 0 15,7-2-9-15,-3-17-2 0,3-5-43 16,4 2-16-16,-4 20-82 16</inkml:trace>
  <inkml:trace contextRef="#ctx0" brushRef="#br0" timeOffset="6922.102">19054 1882 276 0,'-29'-6'104'0,"19"3"-56"0,-8 3-63 16,0 0 13-16,-3 0 2 16,0 0 6-16,0 0-9 15,3 0-4-15,-6 3 3 16,2 3 17-16,1 7 11 0,0 3-3 15,-7 9 0-15,0 3-3 16,3 13 0-16,0 9-9 16,4 9-3-16,3 7-2 0,8 13 0 15,10 5-5-15,0 13 1 16,7 1 0-16,14 2 2 16,0 0-3-16,8-15-2 15,2 0 4-15,22-23 3 16,11-8 5-16,10-29 5 15,0-16-2-15,7-25 3 16,14-24-2-16,-3-17 2 16,0-27-6-16,-11-29-1 15,-11-3-6-15,-13-19-4 16,-15-6-4-16,-21 19 1 16,-21 15 1-16,-24 0-1 0,-29 13 6 15,-18 13 1-15,-10 21 2 16,-11 19 0-16,-3 19-7 15,3 29-2-15,15 8-14 16,10 7-3-16,17-3-41 16,15 19-19-16,10-4-59 15</inkml:trace>
  <inkml:trace contextRef="#ctx0" brushRef="#br0" timeOffset="8183.512">19265 8050 268 0,'-10'6'101'0,"6"-3"-54"16,4 4-57-16,0-7 16 0,0 0-6 15,4 0 2-15,3 0 1 16,3 0 3-16,4-4-3 16,8 1 3-16,9 0 3 0,5 0 1 15,-1 3 2-15,0 0-2 16,4 0 1-16,3 0-2 16,1-3 2-16,2 0-2 15,1-4 2-15,14-11-6 16,4-1-3-16,-1 0-1 15,-3 3 1-15,-10 1-3 16,-8 2 0-16,-10 1-26 16,-11 8-11-16,-11 4-69 15,-10 10-62 1,-10-4 58-16</inkml:trace>
  <inkml:trace contextRef="#ctx0" brushRef="#br0" timeOffset="8513.627">19593 8229 176 0,'7'-4'66'0,"-3"8"-36"0,3-8-11 0,-4 4 23 0,1 4-12 15,3-4-5-15,0 6-17 16,4 0-5-16,-1-3-2 16,4 7 1-16,-3-1 3 0,0 7-2 15,-1-4-2-15,-3 4 13 16,0 0 5-16,-3-1-7 16,-1 1-4-16,1 0-5 15,-1 2-3-15,4 8-17 16,0-14-9-16,1 4-39 15,-1-10-16-15,0 0-18 16</inkml:trace>
  <inkml:trace contextRef="#ctx0" brushRef="#br0" timeOffset="8860.341">19537 8577 256 0,'3'-7'96'0,"4"4"-52"0,8-3-51 0,-8 3 14 0,7 0-3 16,3 0 2-16,8-7-7 16,3 7-1-16,0-3 0 15,1-4 1-15,17 7 3 0,-4-6-1 16,0-7-1-16,4 0-2 16,-4 4 1-16,1-4-12 15,-8 4-5-15,0 5-87 16</inkml:trace>
  <inkml:trace contextRef="#ctx0" brushRef="#br0" timeOffset="9669.751">21766 8210 336 0,'-10'-25'126'0,"6"12"-68"0,1 4-70 0,3 9 25 15,-4 15-5 1,4 1 0-16,0 9 1 0,-3 10-5 15,-1 21-1-15,1 1 1 0,-4 2-2 16,0 10 1-16,-1 6-2 16,1-9-1-16,4 3 3 15,3-9 2-15,0-10-7 16,3-9 0-16,1-7-2 16,3-9 2-16,7-6 5 15,11-6 3-15,7-7-2 16,6-16-1-16,5-5-1 15,6-4-2-15,0-3-2 16,4 0 1-16,14-3-32 16,0 0-15-16,0 3-102 15</inkml:trace>
  <inkml:trace contextRef="#ctx0" brushRef="#br0" timeOffset="11952.601">4879 11649 304 0,'-14'-3'112'0,"3"3"-60"0,4 7-61 16,7-7 18-16,-3 6 2 16,-1-3 5-16,4 3-4 15,0 0 1-15,0 4-8 16,4-4 1-16,-1-3 1 0,1 0 8 15,-1 4 4-15,1-4-5 0,-1 3-1 16,4 0-3-16,0 1 1 16,0-1-4-16,8 3-2 15,-5-6 0-15,11 7 1 16,15-1-3-16,9 7 0 16,8-10-3-16,7 0-1 15,-7 1 3-15,0-4 1 16,0 6 1-16,18 1 0 15,3-1-5-15,0-3 1 16,-4-2 0-16,-6 2 0 16,-1-6 0-16,4-6 0 15,7-1 0-15,1 1 2 16,-1 0-1-16,-7-1-1 16,-11 1 3-16,-6 3 0 15,-8 0-1-15,-3 0 1 0,-4 0 0 16,-7 3 3-16,-7-4-5 15,-3 1-1-15,-4 3 2 16,0-3 3-16,-3 0-26 16,-4 3-13-16,0 0-16 15,-4-3-5-15,1 3-32 16,-4 0-12-16,0 0-22 16</inkml:trace>
  <inkml:trace contextRef="#ctx0" brushRef="#br0" timeOffset="12523.956">4953 12568 268 0,'-4'0'101'0,"4"0"-54"0,0 3-31 16,0-3 29-16,0 7-15 15,0-1-5-15,0 0-8 16,4 3-1-16,0 1-9 16,-1-1 2-16,4 1 2 0,21-7-2 15,1 3 0-15,13-6-5 16,11-6-3-16,3 3 0 15,4-7 1-15,25 1 1 16,14-4 3-16,-1 7-1 0,1-10 0 16,-25 4 1-16,57-1 1 15,-11-2 1-15,-11 5 2 16,8-2-3-16,-8-4-2 16,-14 3-2-16,-17 4 0 15,-15 0 2-15,-10 2 2 16,-10 4-3-16,-15 3-1 15,-7 0-32-15,-7 0-15 16,0 0-141 0</inkml:trace>
  <inkml:trace contextRef="#ctx0" brushRef="#br0" timeOffset="14173.299">7743 12756 108 0,'0'16'41'0,"0"-16"-22"0,-3 19-25 0,3-16 6 16,0 6-1-16,0 1 2 16,0-1 20-16,0 0 8 15,0 1 19-15,0-1 9 16,0 1-13-16,0-4-3 15,0 3-24-15,0-2 3 0,0 2 1 0,0 0-3 16,0-2 0-16,0-4 3 16,0 6 1-16,0-2 4 15,0-4 1-15,0-3 1 16,0 6 0-16,0-3-7 16,-4-3-2-16,1 0-9 15,-4-9-2-15,3 6 0 16,-3-13 2-16,0 3 1 15,-3-24 1-15,-8-32-2 16,-3 0-1-16,-4-13-1 16,-3-28 2-16,0-12-7 15,-4 3-2-15,7-13-3 16,4-2 0-16,18 14 2 0,6-2 2 16,18-6-3-16,4-1 0 15,7 7 1-15,6 9 0 16,1-6 0-16,4 9 0 15,-1 13 0-15,14 15 2 16,1 16 1-16,-4 19 1 16,3 25 0-16,-3 22 0 15,-7 29 0-15,-4 21 2 16,-3 22-3-16,-4 19 0 16,-3 0 1-16,-4 3 0 15,-3-16-2-15,0 10-2 16,7-13 1-16,-4-6 1 15,-4-3-8-15,-2-16-3 16,-5-3-26-16,-6-9-10 0,-1-13-45 16,-3-12-18-16,4-17-69 15</inkml:trace>
  <inkml:trace contextRef="#ctx0" brushRef="#br0" timeOffset="14806.957">8477 9357 272 0,'-17'-15'104'0,"13"5"-56"0,4 1-38 0,0-1 25 16,0 1-8-16,4-10 1 15,-1 4-4-15,4-1-1 16,0-9-12-16,7 3-2 0,4 0-2 15,7-3-3-15,6 0-3 16,5 3-3-16,6 3 1 0,22 6 3 16,10 17 3-16,3 21 7 15,-3 22 2-15,-7 22-1 16,-7 6 2-16,-10 13-2 16,-11 6 0-16,-11-6 4 15,-14-1 1-15,-11-8 2 16,-6-10 2-16,-11-3-10 15,-4-10-2-15,-10-9-4 16,-7-9-1-16,-4-10-1 16,-7-3 0-16,7-6 2 15,4-19 1-15,7 0-8 16,10 0-1-16,7-10-7 16,22 10-1-16,14-9 0 0,14 9 4 15,10 0 1-15,0 9 3 16,4 7 1-16,11 3 1 15,3 6 2-15,-4 3 3 16,-10 0-29-16,-7 1-10 16,-11-4-55-16,-6 3-20 15,-8 3-64 1</inkml:trace>
  <inkml:trace contextRef="#ctx0" brushRef="#br0" timeOffset="16127.757">9514 11885 320 0,'-10'0'121'0,"6"3"-66"0,4-3-49 0,0 0 28 15,0 0-16-15,0 0-2 16,0 0-3-16,4 0 1 16,3 0-7-16,7 0 2 0,7 0 2 15,4 0-4-15,7 0-2 16,10-3-2-16,21-4 0 15,8 7-2-15,3 0 2 16,-7 0 4-16,0 7 4 16,7-4-6-16,4-3-1 0,-1 6-2 15,-2-6-2-15,-5-6 3 16,-10-4 2-16,-7-2 0 16,-11-4 0-16,-10 7-17 15,-7-1-6-15,-8 4-60 16,-10 3-133-1</inkml:trace>
  <inkml:trace contextRef="#ctx0" brushRef="#br0" timeOffset="16755.229">10555 11094 296 0,'-3'-56'112'0,"10"43"-60"0,0-9-58 0,-7 10 17 16,10 3-1-16,4-13 6 15,4-7 1-15,3-5 1 16,4-1-9-16,17-2 1 0,4 2 1 15,7 7 0-15,3-3 1 16,1 12 0-16,3 16 2 16,14 6-3-16,7 28-1 15,4 16-2-15,-1 10 0 16,-6 21-2-16,-11 13-1 0,-7 6-3 16,-11-6 1-16,-13 9 7 15,-8-5 3-15,-14-5 2 16,-7 1 4-16,-10-3-7 15,-8-6 1-15,-10-4-6 16,-7-3-2-16,-11-6 0 16,-7-6-1-16,-11-13 0 15,5-6 2-15,2-9-3 16,4-13-2-16,11-10-5 16,10-12-2-16,8-9-6 15,10-13 0-15,14-16 1 16,28 7 5-16,14-4 1 15,11 4 0-15,-3 9 1 0,3 6 3 16,0 16 2-16,3 0 2 16,-3 10 1-16,-3-1 2 15,-8 13-3-15,-7-3 0 16,-6-3-1-16,-5-1-2 16,-6-2-30-16,-4-1-13 15,-3-2-18-15,0-4-5 16,3-3-17-16,0 7-8 15,0-4-30 1</inkml:trace>
  <inkml:trace contextRef="#ctx0" brushRef="#br0" timeOffset="17266.794">12453 12110 252 0,'0'-3'93'0,"4"-3"-50"0,-1 0-28 0,-3 6 50 15,0-13-11 1,-3 1 4-16,-4-4-1 16,-4 0-32-16,-3 1 1 0,-4-7 2 15,-3 0-7-15,0-10 0 16,0-5-14-16,3-14-5 16,4 1-1-16,10-9-1 15,8-4-5-15,14-6 1 16,10-3 2-16,7 0 3 15,4 12 2-15,3 4 3 16,8 9 1-16,13 9 1 16,1 13-4-16,-1 6-3 15,-3 4 0-15,-7 11 1 16,-7-2-10-16,-4 3-2 16,-7 0-11-16,-3 0-1 0,-4 0-13 15,-3 3-3-15,3 3-15 16,-3 3-5-16,3 3-61 15,1 4-25-15,-1-4 29 16</inkml:trace>
  <inkml:trace contextRef="#ctx0" brushRef="#br0" timeOffset="17703.154">13469 11568 308 0,'14'12'115'0,"-7"-21"-62"0,4 6-46 0,-8 12 23 16,8-6-12-16,7 1 0 16,20-4-5-16,15 0 2 0,11 0-8 15,3-4 0-15,10-2 3 0,15 0-4 16,3 0-1-16,4-1 0 15,-7 1-1-15,7 0-2 16,-1 0-2-16,-2-4 3 16,-12 1 0-16,-10-1-23 15,-14 1-9-15,-14 3-46 16,-10-4-18-16</inkml:trace>
  <inkml:trace contextRef="#ctx0" brushRef="#br0" timeOffset="18032.195">14097 10803 332 0,'0'-25'123'0,"4"18"-66"0,-1 4-66 16,11 13 70-16,0 5-19 16,4 10-11-16,-4 19-6 15,0 10-16-15,-3 18 1 0,-1 16 1 16,1 3-4-16,-4 6-2 16,-4 6-2-16,1 13 0 15,0-9-2-15,-1-4 2 0,1-12-4 16,-1-9 0-16,4-10-19 15,4-16-7-15,-1-6-37 16,4-18-16-16,4-16-84 16</inkml:trace>
  <inkml:trace contextRef="#ctx0" brushRef="#br0" timeOffset="18589.845">15007 10655 288 0,'4'-18'110'0,"-1"11"-60"0,1-27-41 0,-4 24 25 15,3-2-17-15,4-4-2 16,15 4-9-16,2-4-2 15,11 0-2-15,4 4 1 0,4 6 0 16,2 12 10-16,1 16 3 16,0 22-1-16,0 37 1 15,7 13-5-15,-4 16-1 16,-6 9-4-16,-8 3 1 16,-10-12 9-16,-8 3 5 15,-10-9 6-15,-17-1 4 16,-8-12-11-16,-3-6-2 0,-4-16-8 15,-3 0-2-15,-4-13-4 16,1-12-1-16,-5-10-1 16,1-12-2-16,0-12 1 15,7-4 1-15,3-12-10 16,11-13-2-16,14 0-2 16,10-12 2-16,15-1 1 15,3 4 3-15,4 9 2 16,3 10-1-16,11 12 4 15,7 13 2-15,0 3 2 16,-4 3 3-16,-6-1-3 16,-5 1 0-16,1 0-10 15,-3 0-3-15,-8-3-35 0,-4-9-15 16,1-14-53-16,0-2-23 16,-4-3-3-1</inkml:trace>
  <inkml:trace contextRef="#ctx0" brushRef="#br0" timeOffset="19056.103">16439 11991 232 0,'4'0'88'0,"-4"3"-48"0,0-3-9 15,0 0 29-15,0 0-6 16,-4 0 0-16,-3-3-6 16,0-3 0-16,0-7-27 15,-3-2 1-15,-1-17 0 0,1-5-8 16,-1-1-3-16,0-6-6 15,4-12-4-15,7-1 0 16,4-2-1-16,3-1-5 16,11-3-1-16,6-2 0 15,22-4 2-15,11 9-1 0,3 7 4 16,-1 21 2-16,-2 4 4 16,-1 16-4-16,11 2-1 15,0 10 0-15,0 3 0 16,-3 4-5-16,-8-1 1 15,-3 0-27-15,-7-6-9 16,-3 0-18-16,-5 0-4 16,-2 0-17-16,-5 6-5 15,15-2-39 1</inkml:trace>
  <inkml:trace contextRef="#ctx0" brushRef="#br0" timeOffset="19817.824">17907 11599 184 0,'0'-3'71'0,"0"3"-38"0,-4 3-12 16,4-3 25-16,0 0 2 15,0 0 6-15,0 0-18 16,0 0-7-16,0 0-17 16,4 7 1-16,0-7 3 0,6 0 1 15,11 0 1-15,0-7-5 16,11 7-3-16,3 0-3 15,8 0 0-15,3 0-2 16,3-12 0-16,4-1-3 16,21 4-2-16,-17 2 3 15,31-5 0-15,-4-1-1 16,1 1 1-16,7 2-2 0,3 1 2 16,-10 6-2-16,-4-3 2 15,-11 2 0-15,-6-2 3 16,-8 6-5-16,4-9-1 15,-7 6 2-15,-7-4 3 16,-11 1-2-16,-6-3-2 16,-8-1-25-16,-11 4-9 15,-3 0-49-15,-10 3-22 16,-1 3-45 0</inkml:trace>
  <inkml:trace contextRef="#ctx0" brushRef="#br0" timeOffset="20420.052">20232 10621 272 0,'3'-35'104'0,"-3"17"-56"0,7 5-43 0,-7 7 22 15,4 0-6-15,-1-1 2 16,1 4 4-16,0 3 4 16,-1 3-17-16,1 19 5 0,-4 3 2 15,-4 13-3-15,-3 9 2 16,0 13 0-16,-4-1 0 15,1-2-5-15,3 12-1 16,0 0-6-16,3 0-3 16,4-13-5-16,7 4 0 0,7-13 0 15,7-4 0-15,18-8 2 16,14-10 3-16,4-3 0 16,3-6 0-16,-4-7-1 15,-3-6 0-15,-4-12-5 16,8-1-1-16,-15 7-26 15,-7-9-11-15,-6-1-24 16,-8-3-11-16,-4 1-55 16,1-1-64-1,0-6 60-15</inkml:trace>
  <inkml:trace contextRef="#ctx0" brushRef="#br0" timeOffset="20810.533">21029 10452 300 0,'0'-10'112'0,"4"-5"-60"0,-1 2-61 16,-3 4 73-16,0-1-20 15,0 4-6-15,0 0-7 16,0 3-18-16,0 9 5 0,0 6 5 15,-7 7 3-15,0 13 2 16,-4 18-9-16,-3 16-1 0,-7 18-7 16,-4 17-1-16,-3 15-6 15,0 18-3-15,3-2 0 16,8 3 1-16,6-10-1 16,11-2 2-16,0-14-2 15,7-8-1-15,0-4-2 16,4-16 1-16,-1-9 5 15,-3-9 2-15,1-9-24 16,-5-7-11-16,-3-13-16 16,0 4-5-16,-3-4-33 15,-12-6-14-15,-6-3-65 16</inkml:trace>
  <inkml:trace contextRef="#ctx0" brushRef="#br0" timeOffset="21953.596">6646 15086 356 0,'-10'3'134'0,"6"3"-72"0,4-6-74 0,0 0 20 16,0 3-10-16,4-3-2 16,6 7 3-16,4-4 0 15,8-6 1-15,2 3 11 0,5 0 5 16,6 0 0-16,18 0 1 15,14 0-5-15,7 0-2 16,0-7-6-16,4 4-3 16,24-12 0-16,11 5 1 15,-7-5-1-15,14-1 2 16,7 0 0-16,-8 1 3 0,-9-1-1 16,-8 6 0-16,11 1-6 15,-11 0 1-15,-13 5 2 16,-8-2 3-16,-14-3 0 15,-11 9 0-15,-6-3-1 16,-12 0 0-16,-6-1-2 16,-7 1-2-16,-8 0-28 15,-2 0-11-15,-5 0-52 16,-6 6-21-16,-8 6-29 16</inkml:trace>
  <inkml:trace contextRef="#ctx0" brushRef="#br0" timeOffset="22490.748">7306 15782 280 0,'-14'13'107'0,"14"-13"-58"0,-4 15-57 0,4-12 16 0,0 0-8 16,0 1 0-16,4-1 6 15,-4 0 6-15,7-3-6 16,0 0 8-16,11 0 5 0,-1 0 3 15,15 0 2-15,-4 0-9 16,15 0-2-16,-8 0-5 16,18-3-3-16,-11 0 0 15,36-1 1-15,-15 1-1 16,29-6 2-16,-14 0-2 16,42-13 0-16,-18 3-3 15,35-13-2-15,100-24 3 16,-36 9 2-16,3 6 0 15,-20 7 0-15,-29 5 1 0,-10 8 1 16,-4 11-1-16,-14 1-1 16,-14-1-3-16,-18 1-2 15,-14 3 3-15,-10-1 2 16,-11 1 0-16,-14 0 0 16,-11 0-25-16,-7 2-12 15,-14 14-65 1,-3-4-71-1</inkml:trace>
  <inkml:trace contextRef="#ctx0" brushRef="#br0" timeOffset="23376.622">10506 12650 272 0,'-18'-10'104'0,"15"10"-56"0,-1 0-43 15,1 0 24-15,-5 6 2 16,5-2 5-16,-1 2-10 16,1 3-6-16,3 1-11 15,7-1-4-15,4 4 1 0,3-1-1 16,10-2 0-16,5-4 3 15,6 0 5-15,-10-3-1 0,45 4 1 16,11-7-5-16,4 0 0 16,17 0-5-16,18 0 0 15,4-4-1-15,20 1 1 16,15-9 0-16,-4-4 1 16,25-6 0-16,-7-3 0 15,3 3 2-15,4 3 3 16,-14 0-2-16,-7 7-2 15,0 6-2-15,-15 3 0 16,-20 6 0-16,-18-3 3 16,-15 0-3-16,-3-3-2 15,-6-1 4-15,-12 1 4 16,-6 0-16-16,-11 0-5 16,-15 3-25-16,-6 3-9 0,-7 7-22 15,-8 2-8-15,-2 4-78 16,-1 9-39-1,-4-6 98-15</inkml:trace>
  <inkml:trace contextRef="#ctx0" brushRef="#br0" timeOffset="24009.405">14863 12606 304 0,'-18'-7'115'0,"14"7"-62"0,4-6-35 0,0 6 28 0,0 0-15 15,0 0 5 1,7 0-9-16,4-3-15 15,3 3 4-15,0 0 1 0,4 0-5 16,7-3 1-16,3 3-4 16,21-6 0-16,11 3-3 15,11-4-1-15,-4-2 1 16,7-1 1-16,21 1-3 16,14 6-1-16,-3-3 1 15,21-4 2-15,11 7-5 16,-4-6-1-16,14 2 2 15,7-2 3-15,-7 3-2 0,8-1 0 16,-1 1 1-16,-21 0 2 16,-14 0-3-16,-11 2 0 15,-3 4 1-15,-18 0 0 16,-14 4-2-16,-14-4 1 16,-10 3-4-16,-11-3-2 15,-11 0-31-15,-7 0-15 16,-7 0-44-16,-7 0-16 15,-14 9-61 1</inkml:trace>
  <inkml:trace contextRef="#ctx0" brushRef="#br0" timeOffset="25104.957">12121 15976 184 0,'11'7'68'0,"-11"-7"-36"0,4 3-9 0,-4-3 26 16,0 6-3-16,0-3 2 15,-4-3-11-15,4 0-5 16,-3-3-18-16,-1-3 4 0,-3-7 3 15,3 1 2-15,-3-7 1 16,7 19 9 15,-17-53-19-31,-1 6-6 16,-3-22-6-16,3 12 0 16,-3-24-1-16,3 12-1 15,8-32 1-15,-1 14-1 0,11-23 0 16,7-69-3-16,11 22 2 15,0 26 1-15,6 15 0 0,5 6 0 16,13 13 2-16,4 9-1 16,3 13 2-16,8 15 0 15,-5 13 3-15,-2 12 1 16,-8 20 1-16,1 9 2 16,-5 15 4-16,-6 10-4 15,-4 9 0-15,1 3-2 16,-8 1 2-16,0-4-5 15,-3 0-1-15,3 3 0 16,-4-9 0-16,-3 0-5 16,1-6 1-16,-1 0-16 15,0-1-6-15,0-2-16 16,0 3-6-16,4-7-14 0,-1 0-4 16,1-5-30-16,3-4-14 15,4-10-16 1</inkml:trace>
  <inkml:trace contextRef="#ctx0" brushRef="#br0" timeOffset="25734.041">13307 13581 308 0,'-28'-19'115'0,"13"13"-62"0,5 6-44 16,6 0 27-16,-3 0-11 16,4 0 0-16,-1 0-14 15,1-3-7-15,6-4-2 16,8-2-5-16,6 0 0 0,15-4 2 0,7 0 2 16,7 4 4-16,7 6 2 15,17 15 3-15,4 14 4 16,-3 17 5-16,-4 14 3 15,-14 2 4-15,-11-2 3 16,-10 6-4-16,-14 6-1 16,-18 3-11-16,-14-6-3 15,-15-4-4-15,-13-5 1 16,0-10-4-16,3-6-2 16,0-7 0-16,7-6 1 15,4-6-1-15,3-3 2 16,4-6-4-16,7-4 0 15,7-9-4-15,7 0-1 16,7 0-2-16,18-3 2 0,24-3 2 16,11 6-1-16,7 6 4 15,0-3 2-15,11 3 0 16,-4 0-1-16,-4 1-21 16,-6-4-11-16,-11-3-39 15,-7-3-15-15,-7-4-92 16</inkml:trace>
  <inkml:trace contextRef="#ctx0" brushRef="#br0" timeOffset="26064.955">14323 14954 332 0,'0'16'126'0,"3"-32"-68"0,15 13-41 0,-11-3 33 16,11 0-17-16,3-4-4 16,7-2-8-16,7-1-3 15,18 0-10-15,7 1-1 0,4 3 0 16,-1 2-3-16,1 1-3 15,-1 3 2-15,11 3 2 16,4 0-4-16,-4 0-1 0,4 0-49 16,-15 0-21-16,-6-6-91 15,-5 6-61 1</inkml:trace>
  <inkml:trace contextRef="#ctx0" brushRef="#br0" timeOffset="26425.053">15956 13951 284 0,'-3'-22'107'0,"-1"22"-58"0,-3 3-26 0,0-3 31 15,0 9-8-15,-4 17 0 16,1-1-13-16,-4 9-5 15,0 7-16-15,3 12 1 0,0-3 1 16,4 1-5-16,7-1-1 16,7 6-4-16,4 4-1 15,0-7 1-15,6-3 2 16,4-3-5-16,8-6-1 16,13 0 0-16,4-10 2 15,3-6 1-15,-3-6 1 16,0 0-2-16,-4-19 1 15,-7 0-18-15,-3-10-4 16,-4 7-20-16,-3-6-7 16,0-10-25-16,-4 3-7 0,-3-2-78 15</inkml:trace>
  <inkml:trace contextRef="#ctx0" brushRef="#br0" timeOffset="26756.053">16633 13876 336 0,'-10'-22'126'0,"6"19"-68"0,1-1-37 16,-1 4 33-16,4 0-14 16,-3 4-3-16,-1 5-6 0,4 10 0 15,-3 15-17-15,3 23 5 0,-4 15 2 16,1-16-3-16,-1 70 0 15,4 15-8-15,0 3-4 16,4 16-3-16,-1-60-3 16,1-21-2-16,10 15 1 15,11 34 1-15,-8-40 2 16,-3-16-3-16,4 3-2 16,-4-12-23-16,0-6-7 15,-3-7-37-15,-1-13-15 16,-3-5-101-1,-3-17-51-15,-1-2 115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31:45.90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13427 1418 380 0,'-53'66'143'0,"25"-6"-78"0,-15 34-76 16,19-53 22-16,-8 28-11 15,-3 21 0-15,-1 11 8 16,1 21 7-16,0 7-7 16,-4 5 2-16,-3 8 1 0,-4 5 0 15,0-3 3-15,0-6-7 16,-7 9-2-16,4-2-3 16,3-14 1-16,3 10-2 15,1-9 2-15,3-16-18 16,1-6-6-16,6-19-59 15,11-19-22-15,10-22-54 16</inkml:trace>
  <inkml:trace contextRef="#ctx0" brushRef="#br0" timeOffset="368.117">13526 1349 420 0,'-4'-31'156'0,"0"25"-84"0,8 3-90 16,0 3 22-16,6 3-13 15,4 9 1-15,7 13 5 16,11 13 3-16,3 22 1 16,4 8-3-16,4 11 1 0,-1 6 1 15,0 15 2-15,1 10 1 16,-5-1 3-16,1 14 6 16,0 5 2-16,3-2-7 15,8 5-2-15,3 4-3 16,-4 3 1-16,0-16 0 15,-3-2 1-15,-3-4 0 16,-8-13 2-16,-7-6-1 16,-7-9 2-16,-10-13-57 15,-11-15-23-15,-11-4-105 16</inkml:trace>
  <inkml:trace contextRef="#ctx0" brushRef="#br0" timeOffset="607.54">13042 2757 444 0,'4'-9'165'0,"6"9"-90"0,19 0-92 16,-8 0 25-16,25 3-12 15,24-3 2-15,15 0 1 16,42 0 1-16,17-3 0 16,40-7-22-16,17 1-10 0,32-13-145 15</inkml:trace>
  <inkml:trace contextRef="#ctx0" brushRef="#br0" timeOffset="1569.414">21177 1638 420 0,'0'0'159'0,"0"3"-86"0,0 16-89 16,0 0 23-16,-3 9-7 16,-1 25 2-16,1 19 0 15,-8 22 1-15,4 16-2 16,-4 25-1-16,-3 0 1 0,0 18-1 15,7-2 0-15,0-1 11 16,0-12 7-16,0 3-3 16,0-6 2-16,3-9-4 0,4-17 0 15,0-2-7-15,7-16-4 16,8-6-1-16,2-17 1 16,8-5 1-16,10-9 1 15,18-14-2-15,11-5-2 16,6-13 5-16,4-13 1 15,-3-3-2-15,13-15-3 16,8-13-7-16,-4-19-1 16,-6-3 5-16,-12-6 3 15,-10-13 3-15,-14-2 2 16,-14-7 3-16,-15 3 2 16,-17 6-5-16,-17 6-2 15,-26 4-7-15,-20 9 0 0,-8 16-6 16,-17 6 1-16,-11 3-1 15,-7 10 3-15,11-1 4 16,11 10 1-16,13 0-2 16,18 0 2-16,18-3 3 15,17-3 1-15,15-3-4 16,20-10 1-16,36-3 2 16,18-19 3-16,13-12-2 15,22-16-2-15,14-6 2 16,4-13 0-16,13-6-1 15,1-19-2-15,-8-6 1 16,-13 0-1-16,-1-13 2 16,-21 3 3-16,-24-2-2 15,-25-14 0-15,-32 23 3 0,-21 12 1 16,-32 19-1-16,-28 22 1 16,-32 16-9-16,-35 22 0 15,-24 12-29-15,-29 19-11 16,-15 28-96-16,-2 4-42 15,13 2 16 1</inkml:trace>
  <inkml:trace contextRef="#ctx0" brushRef="#br0" timeOffset="2574.926">2963 10480 316 0,'-17'0'118'0,"3"3"-64"0,21 0-65 0,-7 0 16 16,7 0-2-16,3 4 5 16,11 2 2-16,25 4 4 15,4-1-7-15,20 1-2 0,-3-7 1 0,11 0 8 16,21 10 3-16,3-4 5 15,4-12 3-15,0 10-4 16,24-10-1-16,1-10-7 16,-11 7 0-16,14-3-8 15,7-3-3-15,-11-1-1 16,-6 4 1-16,13 0-1 16,-6-1-1-16,-15 4 3 15,-20 0 0-15,-19 6-32 16,-13 4-15-16,-15 2-66 15,-14 16-30-15,-13 3 1 16</inkml:trace>
  <inkml:trace contextRef="#ctx0" brushRef="#br0" timeOffset="2920.981">3658 11828 436 0,'-7'-12'162'0,"14"15"-88"0,22 0-88 0,-15-3 22 15,17 9-12-15,12-15 3 16,-1 3-2-16,-7 0-1 0,57 3 3 15,7-7 0-15,0 1 1 0,6 0 0 16,15-4 2-16,-3 1-3 16,-4 3 0-16,-29 0 1 15,50-1 0-15,-7 7 2 16,-10-3 1-16,-1 3-19 16,-3-6-9-16,-3 3-64 15,-5-4-30-15,-16 4-24 16</inkml:trace>
  <inkml:trace contextRef="#ctx0" brushRef="#br0" timeOffset="4497.384">7648 9671 316 0,'-46'-16'121'0,"22"-3"-66"0,-1 7-47 16,14 9 27-16,4-4 11 15,7-5 8-15,11-10-15 16,21-6-8-16,14-16-18 16,14-6-4-16,28-7-2 0,14 20 3 15,-3 5 1-15,7 4 1 16,7 16 2-16,-4 5 2 16,-14 17-1-16,-7 8 1 15,-10 11 3-15,0 2-5 0,-18 7 0 16,-15 15-4-16,-20 10-1 15,-14 18-1-15,-22 1 0 16,-7 6-4-16,-6 9-1 16,-8 3-1-16,-3-9-2 15,3-3 1-15,4-7-1 16,7-9-3-16,14 1 2 16,10-1 1-16,15 6 0 15,3-12-3-15,7 6 2 16,7-9-1-16,15 6 0 15,10-7 2-15,0 11 0 16,-4-1 0-16,-6-3 0 16,-5 3 0-16,-13-6 2 0,-11-1-1 15,-14 4 2-15,-21 13 0 16,-25 3 1-16,-17-1 0 16,-15 4 2-16,-24 0-3 15,-25-4-2-15,-3 4-3 16,-8-12 1-16,1-14-1 15,13-8 0-15,22-23-7 16,14-6-2-16,17-9-23 16,11-13-8-16,15-9-46 15,13-10-21-15,18-3-95 16</inkml:trace>
  <inkml:trace contextRef="#ctx0" brushRef="#br0" timeOffset="5142.766">10548 9580 352 0,'11'-66'132'0,"-8"54"-72"0,4-10-59 0,-7 9 25 16,7-3-14-16,-7 1-2 0,4-4 1 15,-8 3 3-15,1 1-8 16,-1 2 3-16,-13 7 4 0,-12 6-5 16,-13 6 0-16,-7 13-4 15,-4 0-3-15,-4 21-3 16,-3 14-1-16,-14 15-1 15,-14 18 3-15,3 8 0 16,4 24 3-16,21-35-3 16,-31 86 0-16,24-48-1 15,-32 76 0-15,18 5 2 16,17-11 0-16,18-54 0 16,29 47 2-16,2-54-1 15,54 17-1-15,14-26 1 16,11-22 1-16,24-15 1 15,21-26 3-15,-3-21-1 16,18-10 0-16,6-21 5 0,-6-26 4 16,-12-19-5-16,-2-15-1 15,-15-10 2-15,-21-3 1 16,-21 4 12-16,-25-1 5 16,-24 0-1-16,-18 4-2 15,-18 8-13-15,-24 11-8 16,-22 15-5-16,-3 15 0 15,-4 20-4-15,-3 8 1 16,21-5 0-16,-25 21-1 16,15 1-7-16,17-1-5 0,14 10-22 15,14-3-10-15,18-3-25 16,21-4-11-16,14-2-91 16</inkml:trace>
  <inkml:trace contextRef="#ctx0" brushRef="#br0" timeOffset="5487.738">11973 10558 432 0,'-24'0'162'0,"6"16"-88"0,-7 6-84 0,11-6 25 16,-3 5-18-16,-12 11 0 16,-2 2-1-16,-5 13 2 15,1 4 1-15,0-1 3 0,-11 25 1 16,-11 10-1-16,-3-4-2 16,-14 4 1-16,4-7 1 15,3 16-3-15,7-9 0 16,7-7 1-16,7-9 2 15,7-9-3-15,7-4 0 16,8-15-37-16,6-13-14 16,4-15-58-16,7-7-24 0,0-15 6 15</inkml:trace>
  <inkml:trace contextRef="#ctx0" brushRef="#br0" timeOffset="5774.123">11190 10677 404 0,'0'-9'151'0,"7"18"-82"0,4 7-85 16,-8-7 23-16,8 10-11 16,10 6 2-16,7 10 1 15,0 2 1-15,4 7 0 16,0 16 0-16,-4 15 0 0,-3 0 0 15,0 10 2-15,-1-3-1 16,-3 9 2-16,1-7 0 0,-5-5 3 16,1-1-3-16,0-12-2 15,-4 0-14-15,0-16-6 16,-4-13-43-16,1-8-20 16</inkml:trace>
  <inkml:trace contextRef="#ctx0" brushRef="#br0" timeOffset="6166.645">12093 9053 352 0,'-14'-28'132'0,"11"19"-72"0,-4 9-55 15,-1 0 27-15,1 0-23 16,-3 9-4-16,-1 0-4 16,-3 23-1-16,0 5 0 15,-4 10 0-15,4 4 0 0,4 2-5 16,6-6 1-16,4-3 2 15,7-7 3-15,7-2 11 0,8 3 4 16,2-7-3-16,8-3-3 16,21 3-1-16,0-5-1 15,10-1-2-15,1-7-1 16,-4 1-28-16,-4-9-11 16,-3-17-78-16,7 14-34 15,0-14 11 1</inkml:trace>
  <inkml:trace contextRef="#ctx0" brushRef="#br0" timeOffset="6449.523">12950 9094 420 0,'8'-9'156'0,"-8"12"-84"0,-4 3-88 15,0 3 23-15,1 7-14 16,-4 15 2-16,0 13 3 16,-4 3 3-16,-6 7 0 15,-1 11-1-15,-10 11 3 0,3 5-2 16,-10 1-1-16,3-1-2 16,7 4 1-16,4 9 1 15,7-3 0-15,3 3-3 16,4 3 2-16,4-3-74 15,3 7-34-15,0-4-42 16</inkml:trace>
  <inkml:trace contextRef="#ctx0" brushRef="#br0" timeOffset="6749.221">12947 10800 456 0,'-4'-13'170'0,"1"13"-92"0,10 10-97 0,-4-1 24 0,8 3-11 16,3 17 3 0,4 2 2-16,3 4 1 0,4 15 0 15,6 9 0-15,5-2 0 0,3 9 0 16,-1-7 2-16,1-2-1 15,0-7-1-15,-4-3-17 16,4-3-6-16,0 0-20 16,-4-7-8-16,-3-9-96 15,-4-6-58 1</inkml:trace>
  <inkml:trace contextRef="#ctx0" brushRef="#br0" timeOffset="7003.371">13674 10941 444 0,'-39'0'167'0,"32"9"-90"0,-4 19-92 0,4-6 26 16,0 16-13-16,-3 12 0 16,-5 25 2-16,1 4 2 15,-3 24-1-15,-12 16-3 0,1 4 1 16,-7 8 3-16,-7 7 1 15,-1-9-4-15,-6-4 1 16,7 1 0-16,6-17 0 16,8-14 2-16,7-11 1 15,3-12-34-15,8-28-17 16,13-19-132 0</inkml:trace>
  <inkml:trace contextRef="#ctx0" brushRef="#br0" timeOffset="7559.993">13995 9150 468 0,'-14'-72'176'0,"3"60"-96"0,4-10-91 0,0 19 27 16,7-4-14-1,0-2-2-15,0 6-2 0,0-3-1 16,3-1 2-16,4-5-5 0,8-4 2 16,6-3 0-16,25 4 2 15,14-4 1-15,14 9 1 16,0 10 6-16,0 19 6 15,11 6 0-15,-1 10 3 16,-3 12-4-16,-10 12-1 16,-11-2-4-16,-11 9-1 15,-13-10 1-15,-12-6 1 16,-10-3-3-16,-10-6-1 16,-11 9 3-16,-14-15 1 0,-11-4-1 15,-10 4-1-15,3-7-6 16,0-6 1-16,7-7 2 15,0-5 1-15,8-4-1 16,13-9-6 0,11-6 0-16,25 2-3 15,17 1 2-15,15-3 1 16,6-1 2-16,1 1-8 16,13 6-1-16,-3 3-38 15,-7 12-18-15,-7 1-36 16,-7 9-15-16,-17 6-36 15</inkml:trace>
  <inkml:trace contextRef="#ctx0" brushRef="#br0" timeOffset="8534.431">14499 11116 324 0,'-3'-9'121'0,"-1"18"-66"0,4-9-55 15,0 0 23-15,0 0-15 16,0-9-4-16,0 9-3 15,0 0 1-15,0 0-1 16,0 0 2-16,0 0 2 0,4 0 9 16,-1 0 5-16,4 6 0 15,4-6-2-15,10 0-3 16,11 0-1-16,10 0-1 16,11 0 0-16,3 3-4 15,1-3-3-15,3 0-2 0,21 0-3 16,11 0 3-16,-1 0 0 15,-2 0 1-15,6-9 2 16,4 9-1-16,-1-3 0 16,-6-3-3-16,-14-4-2 15,-8 1 3-15,-10 2 2 16,-10 1-18-16,-4 3-5 16,-18-3-47-16,0 3-18 15,-14 0-87 1</inkml:trace>
  <inkml:trace contextRef="#ctx0" brushRef="#br0" timeOffset="16477.287">19600 10511 172 0,'4'-9'66'0,"-1"6"-36"0,1-4-26 0,-1 7 15 0,1-3 0 16,0 0 1-16,-1 0 4 16,1 0 2-16,-4 3-13 15,0 0 12-15,0 0 7 0,-7 6-5 16,-4 4-1-16,-3 2-13 15,-4 10-3-15,-7 6-6 16,-6 16-1-16,-5 0 1 16,1 12 0-16,0 4-2 15,0-4-2-15,-8 7 1 16,1 0 1-16,0 6-1 16,-4-6-1-16,0-1-2 15,7-5-1-15,4-10 2 16,0 0 2-16,-1-10 0 0,8-5 2 15,3-1-13-15,8-9-3 16,-1-3-40-16,4-3-16 16,0-4-59-1</inkml:trace>
  <inkml:trace contextRef="#ctx0" brushRef="#br0" timeOffset="16836.709">19029 10517 296 0,'3'10'110'0,"4"2"-60"0,11 23-56 15,-7-16 19-15,3 9-6 16,3 13 3-16,5 9-1 16,2 6 2-16,-3 1-6 15,1 12-1-15,-1 6 2 0,-4-3 1 16,1 3 3-16,0-9-1 16,-1-9 0-16,1-7-3 15,7-6-1-15,3-4-3 16,-3-8 1-16,-1-7-13 15,-3-3-3-15,-6-10-80 0,-1 4-33 16,-4-13 2 0</inkml:trace>
  <inkml:trace contextRef="#ctx0" brushRef="#br0" timeOffset="18099.093">19696 9339 212 0,'0'-16'79'0,"0"16"-42"0,0-10-39 16,-7 10 14-16,7 0-4 15,-4 0 2-15,4 0-5 16,0-3-1-16,0-3-2 16,4 6 9-16,-4 0 6 0,3-3 15 15,1-3-8 1,-1 6-2-16,1-3-8 15,-1-4-1-15,1 4-10 16,-1-3-4-16,4 3 2 0,0-4 3 16,4 1 3-16,0 3 1 15,-1 0-4-15,4 0-1 16,0 0-1-16,15-1-2 16,-1 4-2-16,7 0 1 15,4 4 1-15,3-4 0 16,1 6 0-16,-5 0 2 15,1 4-1-15,-4-4-1 16,1 10 5-16,-5-4 4 16,-2 10 1-16,-5 0 2 15,-2 3 0-15,-1-3 0 16,-7-6-2-16,-7 9-1 16,-4-6-1-16,-3-4 0 0,-3 1-4 15,-8 0-1-15,-3-1 3 16,-3-5 1-16,-8 8-3 15,-3-8-3-15,-1 9-3 16,5-10 1-16,-1 7-1 16,11-4-2-16,3 1 3 15,4-4 0-15,7 1-2 16,7-1 0-16,4 0 2 16,3 1 2-16,4-1 0 15,6 1-1-15,-3 5 1 16,4 1-1-16,0 3-3 15,0 3 0-15,3 0 2 16,-4 0 2-16,-2 3 0 0,-8-3 2 16,-4 0-2-16,-3-3-1 15,-14-1 3-15,-3-2 2 16,-8-3 2-16,-3 5 1 16,-4-5-4-16,-6-1-3 15,-5 1 0-15,-3 0 1 16,11-4-6-16,-14 0-1 15,10-2-16-15,4-1-6 16,3 0-33-16,8 4-13 16,6 8-77-1</inkml:trace>
  <inkml:trace contextRef="#ctx0" brushRef="#br0" timeOffset="18548.937">20429 10731 312 0,'4'0'118'0,"-4"-3"-64"0,7 6-54 0,-4 3 23 16,5 0-9-16,6 4 0 15,0 5-6-15,3 10-3 16,1 0-2-16,0 4 2 0,-1 5 1 15,1-2 0-15,3-1-1 16,-3-3 1-16,-1 7 1 16,1-4-1-16,-4-3-1 15,0-6-3-15,0-3 1 16,0 3-2-16,1-6 2 16,-1-4-11-16,-4 1-4 15,1-4-54-15,-4-3-23 0</inkml:trace>
  <inkml:trace contextRef="#ctx0" brushRef="#br0" timeOffset="18909.2">21061 10781 324 0,'0'-10'123'0,"-7"10"-66"0,-4-3-58 0,4 6 25 16,0 4-12-16,0 2 1 15,-7 10-8-15,0 3-1 16,-4 16-2-16,-3 5-2 0,-7 17 1 16,-4 6 3-16,-3 12 2 15,-1 1 0-15,1 12-1 16,-7 3-3-16,-8 3 1 15,-6 3 0-15,0-6 1 16,-8 7 0-16,8-14 2 16,10-8-5-16,7-10-1 15,7-7 0-15,11 1-20 16,7-6-7 0,7-14-43-16,3-8-20 15,4-1-44-15</inkml:trace>
  <inkml:trace contextRef="#ctx0" brushRef="#br0" timeOffset="19946.829">22176 10828 224 0,'-14'0'85'0,"10"19"-46"15,0-29-43-15,4 7 15 0,0 3 5 16,0 0 7-16,4-6-8 16,3 6-3-16,0-3-7 15,4-4 5-15,17 14 14 16,4-4-1-16,3 13-3 16,4-7-1-16,10 4-6 15,1-1-3-15,6 1-3 16,18-4-2-16,7 0 3 15,11-2 3-15,-7-4-4 16,-4 0-2-16,14-3-2 16,0 0 0-16,-7 0-2 15,1 0 2-15,-8 0-2 16,0-3-1-16,4 3 1 16,-8 0 1-16,-6 0-1 0,-8 0-1 15,-13 0-4-15,-8 0-2 16,-10 0-44-16,-8 0-18 15,-6-3-81 1</inkml:trace>
  <inkml:trace contextRef="#ctx0" brushRef="#br0" timeOffset="20665.279">22793 10163 292 0,'-4'-6'110'0,"4"9"-60"0,0 6-58 16,0-5 16-16,4 11-11 16,3-5 2-16,0 2 1 15,4-2 0-15,-1 5 0 16,1-5 0-16,-1-1 2 0,5 1 1 16,-1-1 1-16,-7-3 4 0,3 0 3 15,1 1 0-15,-4-4 3 16,0-3-5-16,0 0-3 15,0 0-1-15,-3 0 1 16,-1 0-1-16,-3 0 2 16,0-3 0-16,0 0 1 15,0 3-2-15,0-4 1 16,0 1 0-16,0 0 1 16,0 0 0-16,-3 0 0 15,-4 0 0-15,7-3 0 16,0 2 0-16,0 1 0 15,0 0 0-15,-4 0 2 0,1 0-5 16,-1 0-3-16,0-4-1 16,1 4-1-16,-1 0 0 15,1 0 0 1,-4 3-3-16,7 0 2 16,-4-3 1-16,4-3 0 0,0 6 0 15,-3-4 0-15,3-2 0 16,-4 6 2-16,1-3-1 15,3-3 2-15,-4 6-13 16,1 0-3-16,-1 0-5 16,1-3 1-16,-1 3 2 15,4 0 2-15,0 0 5 16,0 0 5-16,0 0 0 0,-3 3 1 16,-1-3-20-16,4 0-10 15</inkml:trace>
  <inkml:trace contextRef="#ctx0" brushRef="#br0" timeOffset="22333.189">22871 10260 140 0,'-4'-9'55'0,"1"6"-30"0,-1 0-7 16,4 3 18-16,0 0-7 0,-4-3-2 16,4 3-2-16,0-4-1 15,0 4-13-15,0 0 11 0,0 0 5 16,0-3 1-16,0 3 1 16,0 0-5-16,-3-3-3 15,-1 0 2-15,4 0 2 16,0-3 2-16,0-4 3 15,4 10-10-15,-1-3-2 16,1 3-6-16,-4 0-2 16,0 0-2-16,0 3 0 0,0 7 0 15,0 5 2-15,-4 4-3 16,1 0 1-16,-1 3-1 16,1 6 1-16,3 0-4 15,0 7-1-15,-4 2 1 16,1 10 0-16,-1 10-2 15,-3 9 1-15,0 3-2 16,0 0-1-16,0 0 1 16,0 3 1-16,4 6 1 15,-1 1 3-15,4-10-1 16,0 0 2-16,0-13-4 16,4 0-2-16,-4-9 0 15,3-6 1-15,-3-6-1 16,0-4-1-16,4-3 3 15,-4-6 0-15,0-6-1 0,0-4 1 16,-4-2-2-16,4-1-1 16,0 4 3-16,0-13 0 15,0 6-4-15,0-6 1 16,0 3 0-16,0-3 2 16,0 0-1-16,0 0 2 15,0 0-7-15,0 0-1 16,0-3-42-16,0 0-17 15,0 0-38-15,-3-3-15 16,3-1-53 0</inkml:trace>
  <inkml:trace contextRef="#ctx0" brushRef="#br0" timeOffset="25679.458">25040 9160 368 0,'7'-63'137'0,"-3"57"-74"0,-4-4-76 0,0 7 22 0,0 3 2 15,0 0 5-15,0 0-8 16,0 7-4-16,-4 8-3 15,1 17 5-15,-1 5 6 0,-3 17 5 16,0 5 2-16,0 4-4 16,0 18 1-16,0 13-3 15,-4 4 0-15,1-1-5 16,-1 13-3-16,1 2 0 16,-1 4-1-16,0-3-2 15,1 3 1-15,-1 3-2 16,1-3-1-16,-1-12 3 15,-3-13 0-15,3 6-1 16,1-9 1-16,-1-3 0 16,4-13 1-16,0-13-2 15,4 1 1-15,-1-13-2 16,1-10 2-16,-1-8-9 0,0-4-3 16,-3-6-48-16,0-4-22 15,-3-12-44-15,3 7-18 16</inkml:trace>
  <inkml:trace contextRef="#ctx0" brushRef="#br0" timeOffset="26339.268">26067 9313 324 0,'14'-37'121'0,"-28"24"-66"0,7 1-55 16,3 9 23-16,1-1-4 15,-1 1 3-15,-3 0-3 16,0 3-2-16,0 0-9 15,-4 10 1-15,-3 5 2 0,-7 7-2 16,-7 16 2-16,-4 6-4 16,-10 9 1-16,-8 32-7 15,-13-1-3-15,-1 7 1 16,8 13 2-16,0 9-2 16,3 9 0-16,7-6 7 15,7 6 4-15,4 4-5 0,3 2-3 16,7-6-1-1,8 1 1-15,10-7 1 0,10-6 1 16,11-16 2-16,14-16 1 16,25-18 5-16,25-7 5 15,17-19-5-15,7-12 1 16,18-22-6-16,-3-9-2 16,-4-13 0-16,-15-13-1 15,-6-12-5-15,-7-6 1 16,-15-6-2-16,-17-7 0 15,-17-13 4-15,-29-8 1 16,-14 11 5-16,-18 7 5 0,-21 16-3 16,-17 15 0-16,-22 13-6 15,-10 32-1-15,-8 18-6 16,-10 9 0-16,11 16-1 16,10 4-1-16,8-4 4 15,20-3 0-15,11 0-17 16,15-3-5-16,6 0-29 15,11-10-11-15,14-6-27 16,10-9-8-16,8 0-56 16</inkml:trace>
  <inkml:trace contextRef="#ctx0" brushRef="#br0" timeOffset="26732.452">27640 9994 408 0,'-7'-19'151'0,"0"19"-82"0,-7 0-74 0,0 3 28 0,-7 3-15 16,-1 4-2-16,1 6-6 16,-3 18 0-16,-5 7 0 15,1 9 0-15,-11 16 0 0,-3 0 6 16,-11 3 4-16,-14 12-3 16,0 4 1-16,0 9-5 15,-7-6 0-15,7-7-3 16,0 1-1-16,7-4 1 15,11-6 2-15,10-9-6 16,7-16 1-16,7-3-67 16,11-13-28-16,4-12-72 15</inkml:trace>
  <inkml:trace contextRef="#ctx0" brushRef="#br0" timeOffset="27061.095">26889 10075 332 0,'14'-75'126'0,"-14"66"-68"0,0-1-46 0,0 7 30 16,0 3-24-16,0 0-5 16,0 3-8-16,3 7-4 15,4 5 0-15,8 17-1 0,2 2 2 16,1 10 5-16,7 13 6 15,-1 5-3-15,1 4 0 0,-4 9-2 16,-3 7 0-16,3 3-4 16,0-1-3-1,-3-9 0-15,3-6-1 0,0-3 0 16,0-6 2-16,0-4-1 16,1 1-1-16,-8-10-15 15,3-6-5-15,1-10-45 16,0-6-20-16,-1-9-73 15</inkml:trace>
  <inkml:trace contextRef="#ctx0" brushRef="#br0" timeOffset="27660.944">27905 8749 360 0,'-11'-50'134'0,"8"9"-72"0,3 10-72 0,0 18 20 15,3-2-10-15,8-1 2 16,3 0 1-16,14 1 3 15,11-7-3-15,7-4-4 0,10 8-2 0,4-7-1 16,7 3 0-16,11 6 11 16,6 10 5-16,1 9 3 15,-11 13 4 1,-10 5-2-16,-8 8 1 0,-6 8-7 16,-5 20-2-16,-9 2-3 15,-8 10 1-15,-3-6-4 16,-11-7-2-16,-7-2 0 15,-7 2 1-15,-11 7-1 16,-14 0 2-16,-13-1 0 16,-15-8 1-16,-11 2-7 15,-3-6 0-15,4-9 1 16,-8-7 3-16,11-8 2 16,0-11 1-16,7 1 4 15,7-13 3-15,15-6-9 16,10-3 0-16,17 3-7 0,18-4 1 15,11-2 0-15,14 6 2 16,14 3-1-16,10 3-1 16,4 3 3-16,4 4 2 15,-8 2-2-15,-3-3 0 16,-11 1-19-16,-6 2-7 16,-8-2-65-16,-7-1-30 15,-7 1-30 1</inkml:trace>
  <inkml:trace contextRef="#ctx0" brushRef="#br0" timeOffset="34688.155">17441 7545 200 0,'0'-6'74'0,"0"6"-40"0,-3-3-40 0,3 3 12 15,0 0-13-15,0 0 0 0,-4-7-8 16,-3 7-3-16,0-6 10 15,0 6 4-15,-3 0 5 0,-1-3 24 16,0 6 11-16,1 0-3 16,-4 0-2-16,0 4-13 15,-4-1-4-15,-3 3-2 16,-4 4 0-16,-3 6 0 16,-4 6 2-16,0 12-7 15,1 10-2-15,-8 4-3 16,4 8-2-16,6-2-2 15,5-4-1-15,6 0 4 16,4 4 1-16,10-4 0 16,15-9-2-16,7 3 1 0,6-13 1 15,8-5 1-15,3-7 3 16,1-10-3-16,-1-6 0 16,-3-12-1-16,-1 3-2 15,-2-16 1-15,-5 0 1 16,-3-3-1-16,-6 0 2 15,-8 0 0-15,-7 4 1 16,-7-1 0-16,-11 9 0 16,-7 1 0-16,-7 0 0 15,-3 5-5-15,0 4 1 16,-4 7-2-16,0 2-2 0,8 4 0 16,6 9 3-16,4 3-2 15,7 0 1-15,3 0-91 16,18-3-41-16,4-3 20 15</inkml:trace>
  <inkml:trace contextRef="#ctx0" brushRef="#br0" timeOffset="35155.527">17886 7918 260 0,'-4'-9'99'0,"4"12"-54"0,0-9-50 0,0 6 17 16,-3-4-11-16,-1-2-1 16,1 6 13-16,3 0 6 15,-7 0-9-15,0 10 5 0,0-4 3 0,-4 16-6 16,-3-3-2-16,-4 3-3 15,-3 3 0-15,-4-3-4 16,1 6-2-16,-1-3 0 16,-3 3 1-16,7-3-1 15,-1 3-1-15,5-6-2 16,-1-3 1-16,8-3-34 16,3 0-15-16,3-4-84 15</inkml:trace>
  <inkml:trace contextRef="#ctx0" brushRef="#br0" timeOffset="35454.18">17678 7761 296 0,'17'-3'112'0,"-6"16"-60"0,3 15-61 0,-7-9 20 15,4 6-10-15,-4 9 2 16,3 4-2-16,-3 3 2 16,0-4-2-16,0 14-3 0,1-8 1 15,-1-2 3-15,-4-3 1 0,4-7-8 16,0-3-2-16,0-9-67 15,4 0-30-15,-1-10-2 16</inkml:trace>
  <inkml:trace contextRef="#ctx0" brushRef="#br0" timeOffset="35920.385">17914 7172 288 0,'0'0'110'0,"0"3"-60"0,0 6-58 0,0 1 18 15,4 6-11-15,3-4-2 16,10 4 2-16,4-4 2 16,8 4 0-16,2-3 8 0,5-1 6 15,-5 4 10-15,-2 3 7 16,-8 3-11-16,-7 3-2 0,-7 3-9 16,-3 3-2-16,-12-3-4 15,-2-6-1-15,-8 7-1 16,-3-8-2-16,-7-2-8 15,-4-3-3-15,4-3 4 16,0-4 3-16,3-3 7 16,4-3 3-16,3 4 0 15,4-4-1-15,7-3-6 16,7 0 1-16,4 6 0 16,13-3 0-16,8 7-29 15,0-4-10-15,3-3-113 16</inkml:trace>
  <inkml:trace contextRef="#ctx0" brushRef="#br0" timeOffset="36248.402">18069 8034 364 0,'0'-6'134'0,"4"6"-72"0,6 3-74 0,-6 0 20 16,7 3-10-16,3 4 0 15,0 2-3-15,0 4 1 0,0 0 2 16,4-4-1-16,-1 1-1 0,1 15 3 15,0-9 0-15,-4 0 1 16,0-1 0-16,-4 1-18 16,1-6-8-16,-4 3-55 15,0-4-24-15,0-3-6 16</inkml:trace>
  <inkml:trace contextRef="#ctx0" brushRef="#br0" timeOffset="36533.7">18433 7921 304 0,'3'-3'112'0,"-3"9"-60"0,-10 4-47 0,6-7 29 16,-3 19-17-1,-4 3-9-15,1 3-3 16,-4 19-3-16,-4 3-4 0,-3 7-1 15,-4 2 4-15,-3 4 1 16,-4-3 0-16,1-4-2 16,2-6-2-16,1 7 1 15,3-7 1-15,8-3 0 16,3-6-16-16,7-7-4 16,7-12-80-16,7-9-78 15,0-7 50 1</inkml:trace>
  <inkml:trace contextRef="#ctx0" brushRef="#br0" timeOffset="37092.278">18747 8100 244 0,'-7'3'93'0,"14"0"-50"0,0 0-50 0,-7 7 14 15,0-4-10-15,0-3 2 16,0 13-1-16,0-7 0 15,0-6 2-15,0 7 2 0,0-13 1 16,0-4 7-16,3 7 6 16,1-3-2-16,-4-3 2 15,0-3-5-15,3 6-1 16,-3-4-6-16,0-2-1 16,0 9 5-16,0-3 5 15,0 3-5-15,0 0 0 0,-3 3-4 16,3 6-1-16,0-2-3 15,0 5-3-15,0-3 2 16,3 4 0-16,1-7 3 16,3-3 1-16,3-6 1 15,1 0 0-15,0 0-2 16,-1-3-2-16,-3-1 3 16,0-2 2-16,-3 6-2 15,-4-3 0-15,-4 3-1 16,1 3 1-16,-4 3-2 15,0-3-1-15,0 6-35 16,7 3-126 0</inkml:trace>
  <inkml:trace contextRef="#ctx0" brushRef="#br0" timeOffset="37494.975">19339 7542 364 0,'-10'-3'134'0,"3"9"-72"0,-4 3-74 16,4 1 20-16,0 6-8 16,0 2 0-16,0 20 0 15,0 6 0-15,0 0 0 16,-4 0 0-16,1-4 0 0,6-2 2 16,-3-7 1-16,7 1-4 15,0-4-1-15,4-9 1 16,3-4 2-16,0-2 0 15,3-4-1-15,4-2 1 16,4-4 1-16,3-3-28 16,4-10-9-16,0 7-76 15,-1-3-69 1,-6-3 58-16</inkml:trace>
  <inkml:trace contextRef="#ctx0" brushRef="#br0" timeOffset="37795.376">19569 7551 368 0,'-15'-6'140'0,"8"9"-76"0,-3 7-77 0,3-4 22 15,0 6-11-15,0 4-2 16,0 9 0-16,0 10 0 15,0 9 3-15,-4 3 2 0,-7 12 2 0,-3-6-1 16,0 1-2-16,3 2 1 16,1 7 1-16,3 0-1 15,3-7-1-15,4-3 1 16,3-9-1-16,4-9-16 16,0-7-6-16,4-6-71 15,17-6-88 1</inkml:trace>
  <inkml:trace contextRef="#ctx0" brushRef="#br0" timeOffset="38124.604">19798 7921 308 0,'0'-9'115'0,"-4"3"-62"0,4-4-53 0,0 10 21 15,0 0-12-15,0 0-1 16,-3 10-6-16,-4-1-2 16,0 13 0-16,-4-3 2 0,1 3 3 15,-5 3 0-15,1 0 0 16,-3 3-3-16,-1 3 1 15,-3 1-2-15,0-4-1 0,3 3-6 16,4-2-4-16,0-4-14 16,3-6-7-16,1-7-61 15,6 4-25-15,1-7 14 16</inkml:trace>
  <inkml:trace contextRef="#ctx0" brushRef="#br0" timeOffset="38337.96">19614 7884 348 0,'8'0'132'0,"-5"3"-72"0,4 25-66 0,-7-6 22 16,4 3-12-1,3 6-1-15,3 13-3 0,4 10-1 16,-3-1 1-16,3 0-29 0,0-6-13 15,4 10-29-15,3-10-13 16,18-7-28 0</inkml:trace>
  <inkml:trace contextRef="#ctx0" brushRef="#br0" timeOffset="85235.65">15981 7733 168 0,'0'-3'66'0,"0"-13"-36"0,0-2-22 0,0 14 18 0,0 1-6 16,0-3-2-16,3 0-10 16,1-1-5-16,10-2-2 15,11-3-1-15,3-4 0 0,7 0-3 16,4-3 2-16,3 4 1 15,1-4 0-15,-5 13 8 16,-2 2 5-16,-4 8 11 16,-8 11 5-16,1 20-4 15,-7 18-3-15,-8 10-8 16,-3 6-1-16,-3-3-8 16,-4 3-3-16,0 6 1 0,-4-6 0 15,-3-3-1-15,-3-7-2 16,-8-12 5-16,-7 0 4 15,1-9-5-15,-1-13 0 16,-3-9 4-16,-1-1 5 16,1-12 2-16,3-12 3 15,11 0-6-15,7-10-2 16,11-6-5-16,6 0-4 16,5 6-3-16,2 0-1 15,1 10-1-15,3 6 3 16,0 3-2-16,-3 3 1 15,-1 3 2-15,1-3 2 0,-4 3-39 16,7-6-14-16,-7 0-74 16,4 0-61-1,-4 0 69-15</inkml:trace>
  <inkml:trace contextRef="#ctx0" brushRef="#br0" timeOffset="86001.937">16757 7855 192 0,'-7'4'71'0,"0"-4"-38"0,3 0-28 16,1 9 19-16,3-9-9 15,0 0 2-15,-4 0-10 16,4 0-4-16,0 0-2 15,0 0-4-15,-7 0 2 0,4 6 3 16,-4-3 1-16,0 4-1 16,0-4 1-16,-1 6-2 15,1 1 2-15,4-4-2 16,-1-3-1-16,4 3 7 16,4-6 3-16,-1 0 1 15,1-3 3-15,3 0-7 16,0 0-4-16,0 0-5 0,-3 0 1 15,-1-1 5-15,-3 4 2 16,0 0 11-16,-7 7 4 16,-3 5-9-16,-1 7-2 15,4-3-6-15,0-4-3 16,0 1 0-16,3-4-1 16,4 1 2-16,4-7 1 15,-1-3-4-15,1 6 1 16,-1-12 4-16,1 6 5 15,-4-10-1-15,0 10 1 16,0 0-8-16,0 7 0 16,3-7-10-16,4 0-2 0,4-7-120 15,0-2-67 1,-8-7 85-16</inkml:trace>
  <inkml:trace contextRef="#ctx0" brushRef="#br0" timeOffset="108250.106">16937 10386 148 0,'7'-44'55'0,"-4"28"-30"0,-3 13-12 16,0-3 19-16,0 6-3 15,0-3 1-15,0 3-6 16,0 3-1-16,-3 6-1 16,-1 19-13-16,1 4-2 15,-4 2-1-15,0 13 3 0,3 3 2 16,1 7-3-16,-1-1 0 15,-3 7-5-15,4-3-2 16,-1-7 0-16,1-6 1 16,3-6 3-16,3-4 2 15,4-8-1-15,4-7-1 16,10-1 1-16,11-5 1 16,3-3-3-16,4-7-1 15,0 0-1-15,-1 1-2 16,-2 5 1-16,-1-12 1 15,-7 9-1-15,-3-2-1 16,-1 2-2-16,1 1 1 0,-4-10-1 16,1 6 0-16,-5-12-25 15,1-4-9-15,6 1-97 16</inkml:trace>
  <inkml:trace contextRef="#ctx0" brushRef="#br0" timeOffset="108686.208">17649 10289 228 0,'-21'-13'88'0,"7"13"-48"0,-7 0-23 0,14 3 27 16,-4 3-12-16,4 1-1 16,-3 5-16-16,3 1-4 15,3 12-7-15,-6 3 4 0,-1 10 2 16,4 12 3-16,-7 13 5 16,3 12-1-16,1 13 1 15,-1 6-5-15,4 6-3 16,0 0-5-16,3 1-2 15,1-7-1-15,3-16-2 16,0 7 3-16,7-10 0 0,7-6-1 16,0-6-2-16,4-7 1 15,-4-9-1-15,-3-9 2 16,3 3 3-16,-4-13-4 16,-3 0-3-16,0-19-43 15,-3 1-18-15,10-23-212 31,7-12 128-31</inkml:trace>
  <inkml:trace contextRef="#ctx0" brushRef="#br0" timeOffset="109481.914">18690 10423 228 0,'-17'-22'88'0,"9"32"-48"0,-9-35-29 0,6 22 21 15,-3 0-8-15,-3-1 0 16,-5 1-4-16,-2 0-3 16,-8 0-9-16,0 9 8 0,4 7 6 15,-4-1 0-15,0 4 1 16,-3 3-10-16,-7 9-5 15,-8 16-8-15,1-3 0 16,-7-1 0-16,-1 11 2 16,11-11-1-16,4 4-1 0,10-3 1 15,8-10 1-15,2-6-3 16,8 1 0-16,7-8-4 16,7-2 1-16,14 0 2 15,11-1 1-15,7 7 1 16,7-3 0-16,-1 0 0 15,8 0 2-15,-3 12-3 16,2 4 0-16,-2-1 1 16,6 13 0-16,-7-6-3 15,-3 6 2-15,-7 6 1 16,-7-3 2-16,-8-3-1 16,-10 1 2-16,-7 2 0 15,-7-3 1-15,-10-7-2 16,-1-2 1-16,-3-10-2 0,-4-3 2 15,1-9 0-15,-5 0 1 16,1-10-2-16,-4-3-2 16,1-6 5-16,2-10 1 15,5 1 0-15,6-7 1 16,4-6-9-16,10-3-3 16,8 0 0-16,10-10 3 15,14-15-1-15,8-10-1 16,9-9 3-16,12-3 0 15,3-1 1-15,0-11 2 16,-4 5 1-16,-3 1 1 16,-7-7 0-16,-11 16 0 0,-7 9 6 15,-6 13 6-15,-8 6 1 16,-7 9 1-16,-11 4-3 16,-3 9 1-16,-7 3-5 15,-7 7-1-15,-7 2-11 16,-8 4-4-16,-6 3-15 15,0 0-5-15,3 3-27 16,4 0-11-16,3-7-27 16,7 7-11-16,8 0-31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32:28.86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13642 2234 148 0,'-14'-7'57'0,"14"-5"-30"0,3-23-12 0,1 29 20 15,10-3 3-15,-3-4 2 16,-1-3-7-16,4 1 0 15,-3-1-19-15,3 3 7 0,-3-5 6 16,-1 5 2-16,-3 4 3 0,-3 2-4 16,-1 4-3-16,1 6-11 15,-4 7-4-15,0 9-2 16,-4 9 2-16,-3 6-3 16,-7 10-2-16,-7 19 2 15,0 9 2-15,-4 16-4 16,-3-4-1-16,0 1 2 15,-1 15 3-15,-2 7-2 16,-1-7-2-16,0-9 0 16,4 0-1-16,0-6-2 15,-1-4 1-15,1-2-2 16,0-13 2-16,3-4-2 0,8-15-1 16,-4-9 5-16,3-7 1 15,11-18-9 1,7-13-34-16,0-13-15 15,7-12-47-15,11-19-19 16,3 1-31 0</inkml:trace>
  <inkml:trace contextRef="#ctx0" brushRef="#br0" timeOffset="345.8">13896 2070 288 0,'0'-25'107'0,"3"19"-58"0,1 0-24 0,-4 6 31 0,0 0-13 15,0 6-2-15,0 0-17 16,0 13-5-16,0 16-11 16,0 2 10-16,0 13 8 0,0 23-8 15,4 11-2-15,-1 4-9 16,4 16-3-16,0 8-2 15,0 11 1-15,0-14-2 16,0-8-1-16,0-4 1 16,0-3-1-16,0-6 2 15,-3-10 1-15,0-3 1 16,-1-9 0-16,-3-12-7 0,0-10 0 16,-3-13-45-16,-1-3-21 15,-7-9-50-15,4-10-21 16,0-21-2-1</inkml:trace>
  <inkml:trace contextRef="#ctx0" brushRef="#br0" timeOffset="555.932">13515 3033 344 0,'3'3'129'0,"5"0"-70"0,13-6-42 0,-11 0 33 15,18-6-19-15,18-7-3 16,18-3-14-16,-1-9-4 16,1 12-6-16,10 1-3 0,4 5 2 0,-4 4 0 15,-4 9 1-15,-6 6-71 16,-1 10-31-16,-6 3-75 16</inkml:trace>
  <inkml:trace contextRef="#ctx0" brushRef="#br0" timeOffset="1713.364">19304 2277 288 0,'4'-25'110'0,"-4"19"-60"0,3 0-43 0,-3 3 26 16,4 0-10-16,-1-1-1 16,1 1 3-16,-1 3 4 15,1 3-16-15,-1 7 0 0,-3 15 0 16,-3 16-1-16,-8 28 1 16,-3 12-5-16,-4 10 0 15,-3 25-5-15,-3 6-2 16,2-12 0-16,5-6-1 15,-1-7 8-15,4 0 7 16,3-9-5-16,1-13-3 16,-1-6-2-16,4-13-1 15,0-9 0-15,4-12 0 0,3-7-2 16,3-6-2-16,4-9 3 16,4-4 2-16,6 4-2 15,5-13 0-15,6-13 1 16,11 4 0-16,17-10-5 15,11 3-1-15,4-9-2 16,-1-6 0-16,-3-13 7 16,14 6 3-16,-3-9-3 15,-8 3 0-15,-10-3 1 16,-17-3 0-16,-19-3 0 16,-16-1 2-16,-23 1-3 15,-16 6 0-15,-8 6 3 0,-7 13 1 16,-7 6-1-16,-3 7-1 15,3 8-6-15,0 1 1 16,7 3 0-16,14 0 2 16,8 0-6-16,27-10-1 15,15-3 2 1,17-9-1-16,7-6 0 16,8-7 3-16,17-9 0 15,7-12 1-15,3-10 2 16,-3-3 1-16,-10-1 1 15,-11-8 0-15,-11-10 2 16,-14-6-1-16,-13 9 2 16,-19 10-2-16,-14 12 2 15,-17 9-9-15,-21 17 0 16,-4 11-11-16,0 11-4 0,3 8-40 16,4 7-15-16,4 6-126 15,3 3-60 1,4 13 131-16</inkml:trace>
  <inkml:trace contextRef="#ctx0" brushRef="#br0" timeOffset="2793.936">4547 9150 288 0,'-21'-31'107'0,"14"28"-58"0,4 3-42 15,-4 0 26-15,7 0-6 16,0 0 2-16,-4 0-10 16,4 0-4-16,-4 3-8 15,4-3 2-15,0 6 1 0,0 1 6 16,4 2-2 0,7 0-1-16,-1-2-3 15,18-4-1-15,4 6-1 16,10 1 0-16,8-1 0 15,-1-3 0-15,11 4-7 16,18-1 0-16,14 7-1 0,-1-1 2 16,-3 1-1-16,8-3-1 15,2-1 9-15,1 4 6 16,-11-7-3-16,-10 4-2 16,-7-7-1-16,-8 0 1 15,-3 4-1-15,-3-4 0 16,-12-3-3-16,-6 3-1 15,-7-2-3-15,-7-1 1 16,-8-3 0-16,-6 3 3 16,-8 0-45-16,-10-3-20 15,-7 0-92-15,0 0-41 16,-4 0 41-16</inkml:trace>
  <inkml:trace contextRef="#ctx0" brushRef="#br0" timeOffset="3169.35">5031 10031 316 0,'-25'16'118'0,"21"-6"-64"0,4 5-59 0,0-12 23 15,4 7-5-15,10-4 4 16,4 0 6-16,10-3 6 16,11 1-16-16,3-4 8 0,4 0 3 15,3-4-6-15,4 1 0 16,18 3-2-16,10-3-1 16,-3 0-5-16,-8-3-4 15,1-4-3-15,-4 7-3 16,7-6 3-16,-7-1 0 15,-4 4 1-15,-10 0 2 16,-3 0-3-16,-12 2 0 16,-9 1-19-16,-5 0-7 15,-3 3-39-15,-6 0-17 16,-1 3-98 0</inkml:trace>
  <inkml:trace contextRef="#ctx0" brushRef="#br0" timeOffset="71236.109">8523 7953 292 0,'35'-76'110'0,"-13"48"-60"0,9-6-45 0,-20 18 22 16,3 0-13-16,0-6-1 15,0 10-3-15,-3 2-1 16,-1 23 12-16,-3 12 9 0,-3 13 1 16,-4 15 2-16,-11 16-16 15,1 16-5-15,-8 21-4 16,-3-2 2-16,-4 5-7 16,4 7-2-16,7 0 1 15,7-15 1-15,14-10 7 16,11-13 6-16,10-15-4 15,11-10 1-15,24-6-4 16,22-9 0-16,0-1-3 16,-1-11 1-16,8-8-4 15,0-2-2-15,-4 3 2 16,-11-10 0-16,-10 1-8 16,-10-1-2-16,-15 0-29 15,-6-5-12-15,-8-1-15 0,-18-10-109 31,-3-2-48-31,-10-10 76 16</inkml:trace>
  <inkml:trace contextRef="#ctx0" brushRef="#br0" timeOffset="71654.946">9638 7805 420 0,'-7'-9'156'0,"7"15"-84"0,-4 10-84 16,4-4 24-16,0 7-10 15,-3 16 3-15,6-1-2 16,-3 13 0-16,4 10-1 15,-1 15 5-15,1 16 5 0,-4 2 7 16,0 17 5-16,-7 34-3 16,-4 13-3-16,-3 25-10 15,0-1-3-15,3 7-3 16,4-3-2-16,7-16 1 16,0-3-1-16,4-12 2 15,-4-13 1-15,0-19-1 16,0-12-2-16,3-17 1 0,-3-14-1 15,0-17-14-15,0-12-3 16,4-12-46-16,0-16-21 16,-1-10-45-16,8-12-17 15,-8-13 16 1</inkml:trace>
  <inkml:trace contextRef="#ctx0" brushRef="#br0" timeOffset="72001.383">10379 9097 432 0,'-11'-9'162'0,"11"9"-88"0,0 3-86 15,7 6 13 1,0-2-2-16,14 27 2 16,8 13 5-16,-1 16-3 15,4-1 3-15,-1 14 3 0,1 15 1 16,3-7 2-16,1 7-4 16,6-6-3-16,4-10 0 15,3 4-1-15,1-14-2 16,-1 4-2-16,-3-12 3 15,-4-4 0-15,-3-9-48 0,-7-16-19 16,0-3-124 0</inkml:trace>
  <inkml:trace contextRef="#ctx0" brushRef="#br0" timeOffset="72318.352">11518 9075 448 0,'-14'0'167'0,"11"10"-90"0,-12 12-81 15,5 6 29-15,-8 22-18 16,-6 16-2-16,-12 15-3 16,-6 42 1-16,-4 5-2 15,-3 23-1-15,6 18 3 0,-3-6 2 16,-3 22 4-16,0-6 0 15,3-7 2-15,4 1-4 16,6-10 1-16,8-22-7 16,3-10-1-16,8-15 0 15,10-15 0-15,7-20-25 16,7-21-10-16,7-19-51 16,7-16-19-16,4-25-69 15</inkml:trace>
  <inkml:trace contextRef="#ctx0" brushRef="#br0" timeOffset="72947.908">12541 7404 380 0,'-10'-50'143'0,"6"28"-78"0,1 3-76 15,-4 10 22-15,0-1-9 16,-1 1 3-16,-2 3 7 15,-4 9 2-15,-4 3-7 16,-7 6 5-16,-3 7 1 0,-11 0 0 16,-6 19 0-16,-1-1-5 15,0 7 0-15,3 16-5 16,-6 15 0-16,-4 19 1 16,-3 6 0-16,-1 16-2 15,-3 10-2-15,22-10 1 16,20-6-1-16,14-10 0 15,22-6 0-15,14-12 0 0,10-17 0 16,29-14 2-16,10-14 1 16,7-21 1-16,0-13 0 15,-7-19 0-15,7-12 0 16,-6-3 2-16,-8-10 1 16,-18-3 1-16,-17 3 2 15,-21-6 6-15,-25 0 2 16,-15 10 2-16,-13 8 2 15,-21 8-10-15,-36 17-4 16,0 17-10-16,0 18-1 16,4 7-1-16,7 9 2 15,21-6-30-15,21 6-13 0,22-7-28 16,17-2-10-16,14-10-41 16,11 1-16-16,24-1 6 15</inkml:trace>
  <inkml:trace contextRef="#ctx0" brushRef="#br0" timeOffset="89731.675">12439 9815 160 0,'-11'6'60'0,"4"-2"-32"0,0 2-22 0,0-3 17 15,4 3 1-15,-1-3 5 16,4-3-9-16,0 3-2 15,0-3-10-15,0 0 12 0,0 0 9 0,4 4 0 16,-4-4 3 0,3 3-9-16,-3-3-2 0,4 6 5 15,-1 0-7 1,1-3-2-16,-1 4 0 16,4-7-2-16,0 3 1 15,4-3 3-15,3 0-7 16,0-3-2-16,0 0-1 15,0-1-1-15,4 4-4 16,3-3-1-16,7 3-1 16,15 0-2-16,3 3 1 15,7-3-1-15,7 0 2 16,0-3 1-16,3 3 1 16,18-3 0-16,7 6 0 15,4-3 2-15,-7 0-3 16,-1 0-2-16,12 10 0 15,-1 2-1-15,-7 1 2 0,-3-1 3 16,-11-2-4-16,-4 5-3 16,-3-2 3-16,4-4 1 15,-11 4 0-15,-4-4 1 16,-6-2-2-16,-4-1 2 16,-8-3-4-16,-2 0-2 15,-12 0-51-15,-2 0-24 16,-8 4-95-1,0-1-59-15,-7 10 104 16</inkml:trace>
  <inkml:trace contextRef="#ctx0" brushRef="#br0" timeOffset="91368.58">14524 6767 288 0,'-4'-28'110'0,"1"16"-60"0,-4 2-36 0,3 10 28 15,1 0-14-15,-4 0-1 16,3 0-12-16,1 0-2 15,-1 0-7-15,4-6-2 0,0 6 2 0,0-3-1 16,4-3 0-16,-1-4 1 16,4 4 3-16,4-3-4 15,-1 2-1-15,4 1-2 16,15 3-2-16,6 3-2 16,7 3 1-16,4 6-1 15,0 10 0-15,-4 9 0 16,-3 19 0-16,-4 13 4 15,-6 0 1-15,-8-1 14 16,-7 7 8-16,-7 0 3 16,-7 6 3-16,-4-3-6 0,-10-6-3 15,-7-7-10-15,-7-6-5 16,-7-6 0-16,-1-6 2 16,-6-10-2-16,7-6 1 15,3-6-3-15,4-7 0 16,3-6-1-16,7-6 0 15,8-6-7-15,3-10 0 16,10-6 1-16,19-7 1 16,9 1-4-16,5 6 1 15,2 6 0-15,1 10 2 16,-4 9-1-16,-3 12 1 16,-4 4 0-16,-3 9 0 15,0-3 2-15,-4-3 2 16,-3-7-39-16,-4 4-14 0,0-3-37 15,-4-4-14 1,1 3-74-16</inkml:trace>
  <inkml:trace contextRef="#ctx0" brushRef="#br0" timeOffset="92227.646">15625 6987 212 0,'-15'3'82'0,"-2"-3"-44"0,6 13-9 0,1-17 28 16,3 11-18-1,0-4-7-15,3 0-19 0,0 3-6 16,1 1 6-1,17-11-8-15,0-2 3 0,0-3 2 16,0-7-4-16,4 7-1 16,-4-10 6-16,-3 6 3 15,-4-2 4-15,-7 2 1 16,-4 1 1-16,-6 8 2 16,-12 4-12-16,1 10-6 15,4 2-2-15,-1 7-2 16,4 3-3-16,3-3 0 15,4-3 2-15,4-4 2 0,3-2 0 16,10-7 2-16,8-10 4 16,0-5 4-16,3-1-4 15,-4-2 1-15,-2 5-3 16,-8 1 0-16,-4-1-1 16,-3 10 2-16,0 0-30 15,-3 0-13-15,-4 0-45 16,7 0-21-16,0 10-55 15</inkml:trace>
  <inkml:trace contextRef="#ctx0" brushRef="#br0" timeOffset="92856.391">16182 6492 208 0,'0'-13'77'0,"0"13"-42"0,-4-9-4 0,4 9 32 16,0 0-15-16,0 0-5 0</inkml:trace>
  <inkml:trace contextRef="#ctx0" brushRef="#br0" timeOffset="93112.787">16171 6485 547 0,'-10'16'25'0,"3"3"-7"0,-4 6-7 16,1 6-2-16,-5 4-1 16,1 5 2-16,4 1-1 15,6 3 0-15,4-6-5 16,7-4-3-16,4-9 4 15,6-3 4-15,8-3 4 16,0-6 4-16,3-7 0 16,0-6 1-16,-3 0-3 15,0 0-1-15,-4-3-8 16,-3 0-2-16,-1-1-2 16,-3 1-2-16,4 0-10 0,-8 0-4 15,1 0-42-15,0-3-17 16,-4 6-58-16,0-3-22 15,0-4 21 1</inkml:trace>
  <inkml:trace contextRef="#ctx0" brushRef="#br0" timeOffset="93503.715">16584 6488 276 0,'0'-18'104'0,"-3"24"-56"0,-1-6-25 0,4 0 31 0,0 3-21 16,0 10-7-16,0-1 0 15,0 4 3-15,-7 9-16 16,0 6 6-16,0 10 2 0,0 12-3 15,-4 7 2-15,1 12-9 16,-1-3-4-16,0-3-4 16,4 6 0-16,0-6 0 15,0-4 3-15,4-5-5 16,-1-10-3-16,1 0 1 16,3-9 2-16,0-7 0 0,0 0 2 15,0-6-29-15,0-6-9 16,0-3-29-16,0-13-10 15,0 0-201 1,10-6 121 0</inkml:trace>
  <inkml:trace contextRef="#ctx0" brushRef="#br0" timeOffset="94164.482">16884 7072 228 0,'-7'0'85'0,"7"0"-46"0,-4 0-21 16,4 0 23-16,0 0-19 15,0 0-5-15,0 0-1 16,0-4-1-16,4 1 3 16,-1-12-10-16,1-1 4 0,-1 0 2 15,1 4-7-15,0-4-4 16,-4 7 2-16,0-1 4 15,0 7 6-15,0-3 3 16,0 6-7-16,0 0-4 16,-4 9-7-16,0 1 0 15,1 8 0-15,-1-2 0 16,4-3 0-16,0-4 0 16,0 0 2-16,0-2 3 15,4-4 4-15,-1 0 2 16,1-3-1-16,3 0-1 15,0-3-1-15,0-10 0 16,0 1-4-16,-3-1-3 16,-1 1 6-16,1 2 3 15,-4 4 3-15,0-3 5 16,0 9-8-16,0 0-3 0,-4 9-4 16,-3 4-3-16,4-1-2 15,-1-2 1-15,1-1 1 16,-1 0 2-16,4-2-1 15,0-4-1-15,0 0-4 16,0 0 0-16,0-3-29 16,0 0-11-16,0 0-37 15,0 0-13-15,0 6-63 16</inkml:trace>
  <inkml:trace contextRef="#ctx0" brushRef="#br0" timeOffset="94957.662">17201 6604 328 0,'-10'-18'123'0,"6"14"-66"0,4-5-49 0,0 9 29 16,4-6-14-16,-1 3-4 16,4-7-6-16,8 4-1 15,2 0-7-15,1 6 4 0,-1 6 1 16,5 3-1-16,2 10 2 16,1 9 3-16,7 19 1 15,-4 13 0-15,0 12 4 16,-7-3 4-16,-10 0 6 15,-4-9-5-15,-14 9 0 16,0-7-11-16,-4-2-3 16,-3-4-4-16,-3-9-1 15,-1-6-3-15,0-9 1 16,1-4-2-16,3-6-1 16,-1-13-2-16,1-6 1 0,4-9-1 15,10-10-2-15,3-6 0 16,4-12 0-16,0 9-2 15,15-3 1-15,-1 6 1 16,14 6 2-16,4 16-1 16,-4 6 1-16,-3 7 2 15,0 6 2-15,-4-4-3 16,-7 4 0-16,0-3-15 16,-3-1-4-16,-8-2-67 15,-3-4-28-15,-3-2-78 16</inkml:trace>
  <inkml:trace contextRef="#ctx0" brushRef="#br0" timeOffset="96610.193">18348 6905 160 0,'4'-6'63'0,"-4"6"-34"0,0 0-1 16,0 0 25-16,0 0-16 15,0 0-4-15,0 0-13 16,0 0-5-16,0 0-8 16,0 0 2-16,-4 0 3 0,0 0 0 15,4-3 1-15,0 0-3 16,0 0-1-16,0 0-5 15,0-1-1-15,0 4-1 0,0-3 1 16,0 0-2-16,0 0 2 16,0 0 0-16,0-3 1 15,0 6-5-15,0-3 1 16,0-4 6-16,4-2 4 16,-4 6 3-16,0-4 5 15,0 7-1-15,0-3-1 16,0-3-4-16,0 6-2 15,0 0-6-15,0 0-1 16,0 6-1-16,0-3-2 16,0 7 3-16,0-10 0 15,0 0-4-15,0 6 1 16,0-6 0-16,0 0 0 16,0 0 2-16,0 0 3 15,0 3-2-15,0-3-2 16,-4 7 6-16,4-7 3 0,0 0-3 15,0 0-2-15,0 0 0 16,0 0-1-16,0 0 0 16,0 0 0-16,0 0-5 15,0 0 1-15,0 3 0 16,0-3 2-16,0 9-1 16,0 0-1-16,0 4 1 15,0 3-1-15,4 6-3 16,0 3 2-16,3 3 1 15,0 0 2-15,7 3-1 16,7 1-1-16,4-4 1 16,3 0 1-16,-3 1-3 0,-1-1 0 15,-3-6 3-15,4-4 3 16,-7 1-2-16,-4 0 0 16,-4-6 1-16,1-1 0 15,-7-2-29-15,-1-1-12 16,-3-3-53-16,0 1-20 15,0-4-48 1</inkml:trace>
  <inkml:trace contextRef="#ctx0" brushRef="#br0" timeOffset="96894.883">18736 6918 332 0,'0'-3'123'0,"0"6"-66"0,-3 9-44 16,-5 1 28-16,1 6-6 16,0 6 2-16,0 3-9 15,-3 7-3-15,-1 2-14 16,1 17 0-16,-1 5 0 0,-3 1-2 16,0 2 0-16,-4-2-5 15,0 0-3-15,1-4 0 16,-1 4 1-16,4-1-8 15,0-2-3-15,3-10-31 16,4-7-11-16,0-8-36 16,7-10-15-16,4-10-49 15</inkml:trace>
  <inkml:trace contextRef="#ctx0" brushRef="#br0" timeOffset="97479.675">18860 6137 304 0,'-11'-3'112'0,"4"3"-60"0,0 0-36 0,7 0 27 15,-4 0-19-15,4-3-3 0,0 0-9 16,7-3-2-16,4-1-6 16,14-5-1-16,6 2 1 0,5 1 0 15,-5 6 2-15,5 3-1 16,-8 3 2-16,-7 3 7 16,-3 4 3-16,-8-1 5 15,-3 4 1-15,-3-1-10 16,-8 4-3-16,-3-1-2 15,-3 1 2-15,-1-6-7 16,1 8-2-16,-1 1-3 16,4 3-2-16,3 0 0 0,4 0 3 15,4 0 0-15,6-3 1 16,5 6-5-16,6-3 1 16,3 0-3-16,1 0 2 15,0 12 3-15,-4-9 1 16,-3 0 1-16,-4-3 2 15,-4 0-1-15,1 0-1 16,-4-3 1-16,-7 3 1 16,0-3 1-16,-7 9 3 15,-7-3-5-15,-4-3-1 16,-3 6 0-16,-7-3 0 16,3-3-11-16,0 0-5 15,4-3-32-15,4 6-14 16,6-3-97-16,7-3-64 15,4-3 98 1</inkml:trace>
  <inkml:trace contextRef="#ctx0" brushRef="#br0" timeOffset="97750.354">19622 6702 340 0,'3'0'129'0,"-3"0"-70"0,4 15-38 16,-8-12 35-16,1 13-17 16,-8 3-2-16,0 6-13 0,-6 6-3 15,-4 4-12-15,-4 6-3 0,-10-4-2 16,3 1-2-16,4-1-2 16,-1-2-4-16,5-1 0 15,3 4-7-15,3 0-3 16,0-4-39-16,4-2-15 15,4-11-29-15,-1 5-10 16,4-11-28 0</inkml:trace>
  <inkml:trace contextRef="#ctx0" brushRef="#br0" timeOffset="98007.398">19353 6755 348 0,'0'16'129'0,"0"-10"-70"16,4 6-51-16,-1-2 27 0,12 5-11 15,2 7 0-15,4 7-7 16,4 2 0-16,0 3-10 16,-1-2-2-16,5 9 1 0,-5-7-3 15,1 1-2-15,-4-1 0 16,0 4 1-16,1-4-43 15,-5 1-17-15,-3-7-75 16,0 3-32-16,-14-6 43 16</inkml:trace>
  <inkml:trace contextRef="#ctx0" brushRef="#br0" timeOffset="100932.722">15508 9012 236 0,'4'-12'88'0,"-4"6"-48"0,0-1-20 15,0 7 24-15,0-3-16 16,0 3-3-16,0 0-11 16,0 0-4-16,0 0-5 15,0 0 9-15,0 3 6 0,3 4 5 0,1 8 2 16,-1 20-1-16,1 24 1 15,-1 17-9-15,-3 18-3 16,0 19-8-16,0 18-3 16,0-5-2-16,-3 2 1 15,-1 1 4-15,1-4 6 16,-1-12 2-16,4-9 0 16,-3-10-3-16,3-7-2 15,-4-8-6-15,4-13-3 16,-3-10 0-16,3-12 1 15,0-10 1-15,-4-5 1 16,1-14 0 0,3-2-24-16,-4-4-12 15,0 1-25-15,1-4-10 16,3-3-37-16,0-3-14 16,7-6-21-16</inkml:trace>
  <inkml:trace contextRef="#ctx0" brushRef="#br0" timeOffset="101504.959">16704 9075 236 0,'11'-22'88'0,"-15"13"-48"0,-6 6-29 0,2-4 23 16,-2 4-5-16,-4-3 3 16,-4-3 2-16,-7 5 3 15,-6-2-20-15,2 3 8 0,-2 3 5 16,-1 6-10-16,0 7-1 16,-7 9-11-16,-6 15-3 15,-12 17-8-15,4 15 0 16,-10 9 1-16,6 16 3 15,15-19-2-15,-4 57 0 16,11 6-1-16,10-6 0 16,11 3 0-16,10-23-2 15,11-11 3-15,25-10 0 16,11-16 1-16,9-9 0 16,-13-16 2-16,18-9 3 0,-11-10-2 15,28-21-2-15,3-17 0 16,-6-5 1-16,-8-10 3 15,-10-16 2-15,-14-9 1 16,-14-3 0-16,-18-3 4 16,-21 6 5-16,-25 0-3 15,-7 6 2-15,-3 13-7 16,-8 21-3-16,-6 14-6 16,-8 11-2-16,1 17-4 15,10 12-1-15,10-3-12 16,11 0-5-16,15-7-34 15,13-2-12-15,18-10-21 0,14-13-7 16,15 1-32 0</inkml:trace>
  <inkml:trace contextRef="#ctx0" brushRef="#br0" timeOffset="102823.162">17268 9796 212 0,'4'-9'79'0,"-8"9"-42"0,1-6-23 15,-1 3 20-15,4 3-6 0,0 0 0 16,-3-4-2-16,3 4-1 16,0-3-14-1,0 0 2-15,0 3 1 0,3 0-5 0,1 3-1 16,3 4-2-16,0 2 1 16,4 10-2-16,-1 9 2 15,1 6-2-15,3-2 2 16,4-1-4-16,-1 7-2 15,4 3 0-15,8-4-1 16,2 1 2-16,-6 6 1 16,0-7-4-16,-4 4 1 15,-3-10 2-15,-1-2 3 16,-3-1-20-16,-3-6-7 16,-1-7-71-16,1-2-31 15,-7-7-2-15</inkml:trace>
  <inkml:trace contextRef="#ctx0" brushRef="#br0" timeOffset="103559.883">17822 9730 176 0,'-3'-3'66'0,"-1"6"-36"0,1-6-9 16,3 3 22-16,-4-3 5 16,1 3 6-16,-4 0-15 0,0 6-3 15,-4 4-21-15,-3 6 2 0,-4 6 3 16,-6 6-7-16,-12 9 0 16,-13-2-5-16,-4-1-3 15,7 4-2-15,4 9-3 16,3-3 3-16,0 0 0 15,7 0-6-15,4 0 0 16,4 3 1-16,2 0 3 16,5-10-9-16,6-5-2 15,8-7-28-15,-1-10-11 16,18-27-216 0,0-7 132-1</inkml:trace>
  <inkml:trace contextRef="#ctx0" brushRef="#br0" timeOffset="103859.925">18119 9712 344 0,'-11'-7'129'0,"11"-2"-70"0,-3 12-53 0,3 3 28 16</inkml:trace>
  <inkml:trace contextRef="#ctx0" brushRef="#br0" timeOffset="104010.669">18112 9730 593 0,'7'26'21'16,"3"14"-12"-16,4-2-3 0,0 12-2 16,8-6 0-16,-1 9 0 15,0 1 0-15,0-4 0 16,0-6 0-16,0-4 0 15,-3-8-16-15,0-1-6 0,-4-12-42 16,-4-6-18-16</inkml:trace>
  <inkml:trace contextRef="#ctx0" brushRef="#br0" timeOffset="104281.137">18634 9640 372 0,'-4'-35'140'0,"1"48"-76"0,-4-7-75 16,0 13 46-1,-4 9-15-15,-3 16 1 0,-4 6 0 16,-3 10-12-16,-7 12-1 16,-4 12 2-16,4 17-2 0,-4-1 3 15,4 13-8-15,0 0-4 16,7 3 0-16,-1-16 0 15,5-12-6-15,-4-13-3 16,6-6-30-16,5-12-13 16,3-10-61-16,7-16-25 15,-7-6 7 1</inkml:trace>
  <inkml:trace contextRef="#ctx0" brushRef="#br0" timeOffset="104881.01">18778 8793 340 0,'0'-28'129'0,"0"15"-70"0,0-2-53 15,0 8 28-15,4-12-20 16,3 4-2-16,4-4-8 16,3 0-3-16,21 7 0 15,11-4-1-15,7 3 2 0,3 1 3 0,-6 2 4 16,-5 7 7-16,-2 3 2 16,-8 7-1-16,-7 2 2 15,-7 13 10-15,-6 3 3 16,-12 6-5-16,-3-2-4 15,-3 2-11-15,-8-3-3 16,0 4-5-16,-3-7-1 16,4 0-3-16,-1-10-1 15,4 1-1-15,0-3-2 16,7 5 0 0,7-2 0-16,4 0 0 15,3-1 0-15,3 1 0 16,8 3 3-16,0 3 0 15,14 6-2-15,-1 7 2 16,-2 2 1-16,-5 1 2 0,-6-4-3 16,-7 1 0-16,-8-1 3 15,-6-2 1-15,-8-1 5 16,-17 0 3-16,-7-6-2 16,-4 1 2-16,-3-5-6 15,-4 5-3-15,-3-4-1 16,-1-4 1-16,5 1-21 15,-1 0-7-15,11-7-53 16,6 14-24-16,15-1-94 16</inkml:trace>
  <inkml:trace contextRef="#ctx0" brushRef="#br0" timeOffset="105675.645">19812 9937 316 0,'4'0'121'0,"-4"0"-66"0,3 0-47 0,1 0 27 16,6-6-11-16,11 6-2 15,8-3-4-15,6 3-1 16,11 0-9-16,3 0 1 0,8 3 2 0,17-6-2 16,17-3 0-16,5-4-3 15,-5 1 1-15,12 3-2 16,-1-7 2-16,-3 4-4 15,-11-4 0-15,-14 1 1 16,-14 2 2-16,-14 1-1 16,-11 3 0-16,-10-4-34 15,-11 10-13-15,-7-9-41 16,-7 9-17-16,-7 0-53 16</inkml:trace>
  <inkml:trace contextRef="#ctx0" brushRef="#br0" timeOffset="106038.137">20546 9031 332 0,'-7'-6'126'0,"7"6"-68"0,3 6-59 0,-3-3 25 16,0 4-7-16,0 5-1 15,4 7 7-15,-1 16 5 0,4 15-15 16,-3 19 6-16,-4 6 4 0,-4 25-10 16,1 16-2-16,-4 3-7 15,3 1-3-15,4-1 0 16,0-10 1-16,4-8-1 15,-1-4 2-15,4-19 0 16,-3-12 3-16,-1-3-32 16,1-10-12-16,-4-12-38 15,0-7-15-15,0-5-69 16</inkml:trace>
  <inkml:trace contextRef="#ctx0" brushRef="#br0" timeOffset="106593.045">22225 8542 316 0,'4'-28'121'0,"-4"25"-66"0,0-4-31 16,0 7 35-16,0 0-32 16,0 10-11-16,-4 6 0 15,4 18 3-15,-4 19-10 0,1 26 2 16,-1-1 2-16,-3 19-3 0,0 13 0 15,-3 6-9-15,-1-3-2 16,1 9 2-16,-1 1 1 16,0-7 0-16,1-16 1 15,3 0 0-15,0-3 1 16,3-9-13-16,1-13-4 16,3-12-45-16,3-13-17 15,1-12-76 1,6-10-57-16,1-12 85 15</inkml:trace>
  <inkml:trace contextRef="#ctx0" brushRef="#br0" timeOffset="107148.778">23280 8504 252 0,'10'-15'93'0,"-6"2"-50"0,3-9-33 16,-7 16 25-16,0-3-6 16,0 2 18-1,-7 4-6-15,-14 10-22 0,-4 8-1 16,-7 7-4-16,1 9-5 15,-8 23-3-15,-4 15-3 0,-2 15-3 16,-8 4 1-16,0 19-1 16,-7 12 0-16,7 6 0 15,7 17 0-15,7-8 0 16,11 1 0-16,10-19 0 16,15-6 0-16,24-13 2 15,18-12-3-15,10-16-2 16,11-16 4-16,0-15 3 15,14-16-3-15,4-16-1 16,-1-16 0-16,-10-11 0 16,-14-11 4-16,-7-9 2 15,-18-2 11-15,-13-11 4 16,-15-2-5-16,-22 6-1 16,-16-4 2-16,-8 14 1 15,0 24-7-15,-4 13-2 0,1 12-10 16,-4 16-1-16,7 10-7 15,7 5-1-15,11 1-44 16,18-6-16-16,10-1-22 16,10-2-6-16,18 5-44 15</inkml:trace>
  <inkml:trace contextRef="#ctx0" brushRef="#br0" timeOffset="107448.395">24409 9213 408 0,'-14'-3'151'0,"-1"16"-82"0,-6 5-69 0,4-5 29 16,-4 9-20-16,-11 3-2 15,-4 9-7-15,5 4-1 16,-1 0 1-16,0 18 0 0,0 4 0 16,1 18 2-16,-8 4 1 15,0-4-4-15,0 7 1 16,4-7-27-16,0-6-9 16,10-9-31-16,4-13-10 15,7-12-71-15</inkml:trace>
  <inkml:trace contextRef="#ctx0" brushRef="#br0" timeOffset="107690.779">24045 9141 380 0,'7'-34'143'0,"-3"40"-78"0,-1 31-74 15,1-18 25-15,3 9-11 16,0 7 2-16,4 15 0 15,-1 0 3-15,8 7-5 16,3 18 4-16,-3 6 1 0,-4 10-5 0,-4-6-1 16,1-10-2-16,0 4 1 15,-1-13-26-15,1-13-10 16,3-12-47-16,7-13-19 16,-3-16-45-1</inkml:trace>
  <inkml:trace contextRef="#ctx0" brushRef="#br0" timeOffset="108137.776">24836 8109 288 0,'17'-18'110'0,"-6"8"-60"0,10-5-45 16,-10 8 22-16,6 1-9 16,1 3 2-16,3 3-11 15,4 6-3-15,-1 7-4 16,15 9 1-16,0 12 2 0,0 10 4 16,-4 6 5-16,-10 3 7 15,-8 4 5-15,-6-7-1 16,-11 3 2-16,-21-2-4 15,-7-1-2-15,-4 0-5 16,0-9-2-16,-7-7-11 0,0-6-3 16,4-15 3-16,3-7 3 15,4-9 8-15,7-10 3 16,7-2-6-16,10-1-4 16,11 4-7-16,11-4-2 15,10 10-4-15,8-1 1 16,20 7-4-16,4 4-1 15,4 5-33-15,3 10-14 16,-11-4-43-16,-3 4-17 16,-11-3-37-1</inkml:trace>
  <inkml:trace contextRef="#ctx0" brushRef="#br0" timeOffset="110298.388">26310 7896 436 0,'-32'-19'162'0,"1"10"-88"0,-12 6-91 0,19-3 23 16,-8 6-18-16,-3-4-3 15,-1 4-5-15,-10 4 0 16,-3 2 11-16,-7-3 5 0,-4 6 5 16,-11-2 2-16,4-4 3 15,-7 3-1-15,0-3 2 0,-7 3-4 16,-14-2 0-16,6-1-3 16,-2 3-1-16,-12-3 5 15,-3 0 2-15,1-3-5 16,-1 13-2-16,0-7 2 15,-3 7 3-15,-8-4 1 16,1 4 0-16,3-4-3 16,0 0 1-16,-7 1-2 15,-3-4-1-15,6-3-2 16,1 3 1-16,-8-2 3 16,1-4 1-16,-1 6-1 15,-13-6-2-15,10 3-2 16,-4 0-1-16,-3-3 2 15,-10 3 2-15,6 0-2 16,0 1 0-16,-6-1 3 16,10 0 1-16,35 0 1 0,-63 0 2 15,17 3-3-15,4 1-2 16,-32-1 0-16,7-3 1 16,50 0-3-16,-36 0 0 15,11-3 1-15,-7 0 0 16,14 3 2-16,-7 1 1 15,-8-4-4-15,8 6 1 16,-3 0-2-16,-11 0 0 16,6 1 2-16,5-4 2 15,-19 3-1-15,19-3-1 16,-1-3 1-16,-3 0 1 0,3-3-3 16,4 3 0-16,7-6 1 15,-14 6 0-15,17-3 0 16,1 3 2-16,-4 3-1 15,0-3-1-15,10 0-2 16,-6 6-1-16,6-3 2 16,-10-3 0-16,11 0 1 15,-1 0 0-15,-17-3 0 16,14-3 0-16,4 6 0 16,-8-3 2-16,-13-4-1 15,17 7-1-15,-4 7-2 16,-17-7 1-16,14 0 1 15,7 0 0-15,7-7 0 16,-4 4 2-16,8-6-1 16,14-4 2-16,-1-2-2 15,1-7-1-15,7-7 1 0,-7-5-1 16,10 6-3-16,0-4 2 16,0 1-1-16,1 3 0 15,-12 0 2-15,12 3 0 16,-1-13 2-16,0 7 1 15,8-1 10-15,-12 1 6 16,8-4-4-16,14 4 0 16,0-10-7-16,7-6 0 15,0 0-7-15,-4-9-3 16,-10-10 3-16,7 16 1 0,4 0 0 16,-5 3 1-16,-2-10-4 15,-4 1 0-15,-11 2-1 16,7-8-2-16,1-4 7 15,-1 3 3-15,-10 7-6 16,-15 5 1-16,1 8-1 16,-11 11 2-16,-25 7-6 15,-3 6-1-15,-10 4 2 16,-15 5 1-16,0 4 2 16,-21 6 2-16,10 0 3 15,4 6 2-15,-10 4-3 16,6 2-1-16,-13 1-1 15,17 6-2-15,-11 6 3 16,-3 12 2-16,7 10-2 16,-10 7-2-16,13 15 0 15,5-4 1-15,-12 1-6 0,22 19 1 16,-1 15 1-16,1 4 3 16,17-4-5-16,11 16 1 15,4 13 1-15,6-4 1 16,18 7-2-16,18 9 2 15,17 0-1-15,8 0-2 16,13 10 0-16,12-4 3 16,9 13-2-16,15-3-1 15,11 6 3-15,13-3 0 16,11 15-2-16,11-12 2 16,3 7 1-16,11 2 0 15,21 0-3-15,14 10 2 0,7 0-1 16,7-13 0-16,-3 4 2 15,35 12 0-15,7-10-3 16,-4-8 0-16,33-1 4 16,2-22 1-16,22 13 0 15,11 3-2-15,10-22-2 16,14 3-1-16,4-6-1 16,14 3 3-16,10-13-5 15,7-9 2-15,19 0 0 16,-5-12 2-16,32-1-4 15,15-12 2-15,-1-19 0 16,15-12 2-16,24-4 1 16,18-12 1-16,7 0 0 15,14-16 2-15,0-6-3 16,28-13 0-16,15-9 1 0,13-9 0 16,15-10 0-16,3-3 0 15,11-6 0-15,3 0 2 16,4-4-1-16,7-18-1 15,-1-3 3-15,1 0 0 16,7-10-4-16,-3-9 1 16,13 0 0-16,0-7 0 15,4-8-3-15,-7-14 2 16,-7-5 1-16,-10 5 2 16,-15-15 3-16,-14-22 2 15,-14 16 1-15,-7-13 0 0,-4 4-4 16,-21-14-1-16,-17-8-1 15,-25-4 1-15,7-6-13 16,-36-10-3-16,-27-5-10 16,-15 8-2-16,-31-2-7 15,-25 3-3-15,-36 9 13 16,-27-3 5-16,-36 0 19 16,-21 9 11-16,-14 3 20 15,-29-2 9-15,-24 12-4 16,-28-7-3-16,-32-2-17 15,-14 15-9-15,-32 6-16 16,-43 4-6-16,-45 12-21 16,-60-3-5-16,-39 25-18 15,-45 19-6-15,-36 12-37 16,-22 13-16-16,15 19 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27:18.864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5457 11025 304 0,'-14'7'115'0,"11"-4"-62"0,-1 0-60 0,4-3 21 15,0 0-5-15,4 0 5 0,-1 0 3 16,1 0 4-16,3-3-11 15,0 3 3-15,7 0 1 0,4 0-3 16,3 3 1-16,-3 0-3 16,3 0 0-16,3 0-1 15,5 1 2-15,9-1-3 16,-2-3 1-16,3 3-5 16,6 0-2-16,22 3 2 15,15 0 0-15,2 1-1 16,-6 2 1-16,3 1-2 15,25-4-1-15,-4 3 1 16,-7-6-1-16,-10 7 0 16,-4-10 0-16,4-3 0 0,-4-4 0 15,-3 7 2-15,-8-9 1 16,-10 9-1-16,-7-9 1 16,-11 9 0-16,-6-10 3 15,-12 20 1-15,-6-14 1 16,-7 8-35-16,-4-4-16 15,-4 6-67-15,-3-3-30 16,0 6-1 0</inkml:trace>
  <inkml:trace contextRef="#ctx0" brushRef="#br0" timeOffset="1111.625">5786 11800 200 0,'-7'0'77'0,"3"0"-42"0,0 3-17 0,4-3 25 16,-3 0-11-1,3 0-1-15,0 0-12 0,0-3-1 16,0 3-11-16,3 0 5 0,1 0 1 15,3 0 5-15,0 0 1 16,0 0-2-16,4 9 7 16,-4 4-7-1,0-7-3-15,0 4-1 16,3-4 1-16,1 0 2 16,0 0-5-16,3-3-1 15,0-3-4-15,4 7-1 16,13-4-3-16,1-3-2 15,0 9 1-15,3-2 1 16,0-4 1-16,4 6 1 0,3-3 2 16,-3 1 3-16,0-1-2 15,7-3-2-15,10 3-2 16,4 1 0-16,0-1-2 16,0 0-1-16,0 0 1 15,-10 1-1-15,-1 2 4 16,-3 0 2-16,-4 1 0 15,15-1-1-15,-1-2-3 16,-3-4 1-16,-4 6 0 16,1-9 1-16,-4 6-2 15,-4-6-2-15,-7 4 1 16,-3-4-1-16,-4 6 0 16,0 0 0-16,-3 3 0 0,-7 1 2 15,-4-1-39-15,0-2-16 16,-3 2-54-16,-1-6-21 15,8 0-30 1</inkml:trace>
  <inkml:trace contextRef="#ctx0" brushRef="#br0" timeOffset="6936.223">9172 10298 272 0,'-3'-3'101'0,"-8"6"-54"0,8-3-37 15,3 0 23-15,0 0-12 16,0 0 1-16,0 0-2 16,0 3 0-16,0 3-11 15,3 1 10-15,-3 24 24 16,0 16-5-16,-7 13-10 15,4 15-5-15,-8 13-10 16,0-1-3-16,1 11-3 16,-1 5-2-16,1 4-3 15,3-13-2-15,3-6 1 0,8-13 1 16,3-12 5-16,7-7 6 16,0-6-7-16,3-12-3 15,8-10 0-15,3-6 0 16,18-9-1-16,7-7-2 15,7-3 1-15,0 0-1 16,0-3 0-16,0 0 0 16,-3 0 0-16,13 3 0 15,-3-3 0-15,-7 0 2 16,-11 0-28-16,-13-3-9 16,-8 0-45-16,-7 0-18 15</inkml:trace>
  <inkml:trace contextRef="#ctx0" brushRef="#br0" timeOffset="7387.245">9913 10138 324 0,'7'-28'123'0,"0"25"-66"0,0-4-51 0,-3 11 25 16,-1-1-2-16,4 9 5 16,0 13 1-16,4 19 0 15,0 13-18-15,-1 12-1 0,4 25 0 16,-7 25-4-16,4 9-2 15,-1 32-3-15,-2 7-2 16,6-4-6-16,-11-57 1 16,1-12 0-16,-1 13 2 15,8 59-1-15,-8-62 2 16,1-17-2-16,3 7 2 16,-4-12-2-16,5 3 2 15,-1-16-2-15,0 3 2 16,0-13-13-16,3-9-3 15,-3-6-40-15,0-12-16 16,0-4-65-16,4-22-28 0,-4-6 29 16</inkml:trace>
  <inkml:trace contextRef="#ctx0" brushRef="#br0" timeOffset="7732.071">11102 11016 408 0,'0'19'151'0,"-4"18"-82"0,-3 7-61 0,-3-12 32 16,-4 18-12-16,-4 9-2 15,-10 14-12-15,-4 14-4 16,-3 17-6-16,-11-7-3 0,7 3 2 16,4-2-2-16,14-36-1 15,3-2-10-15,0 6-4 16,4-10 18-16,0 4 11 16,4-10-14-16,-1-3-4 15,0-9-34-15,4-10-14 16,0 3-25-16,0-18-10 15,0-4-74 1</inkml:trace>
  <inkml:trace contextRef="#ctx0" brushRef="#br0" timeOffset="8017.343">10760 11085 324 0,'-14'-31'121'0,"14"31"-66"0,3 0-64 15,1 12 53 1,6 1-13-16,-6 6 1 16,6 9 0-16,-3 16-18 15,8 9 3-15,-5 13 1 0,4 12-6 16,4 26 1-16,7 2-8 16,3-2-1-16,4-4-2 0,-1-3 1 15,1-9-2-15,-11-31-1 16,-3-4-15-16,3-9-7 15,0-7-25-15,0-5-9 16,-3-4-48-16,-4-22-19 16,-3-3-6-1</inkml:trace>
  <inkml:trace contextRef="#ctx0" brushRef="#br0" timeOffset="8512.726">11049 9671 296 0,'-4'-60'112'0,"8"54"-60"0,10 0-43 15,-7 3 27-15,0 3-16 16,4 3-3-16,6 6-8 15,8 13-4-15,21 9-2 16,10 13 2-16,4 13 1 0,7 2 6 16,-7 1 3-16,-7 9 7 15,-7 6 4-15,-7-6 1 16,-11 3 1-16,-10-6-7 16,-8-9-2-16,-6-4-9 0,-8-6-4 15,-6-6 1-15,-8-10 0 16,-3 4-3-16,0-14-1 15,-4-5 5-15,4-6 5 16,7-4-9-16,7-9-5 16,10-7-2-16,12-2-1 15,6-4-2-15,7 4-1 16,7 2 1-16,25 7 4 16,11 6 1-16,-1 7 1 15,-3 5-3-15,-3 4 2 16,3 6-15-16,7-3-6 15,-4 3-33-15,-3-6-15 16,-7-7-60-16,0-2-27 16,-14-4 28-1</inkml:trace>
  <inkml:trace contextRef="#ctx0" brushRef="#br0" timeOffset="9471.6">11966 11568 288 0,'-3'-16'110'0,"6"10"-60"0,1 0-34 0,-4 3 29 16,3 3-15-16,4 0-3 0,4 0-4 15,3 0 0-15,4 0-13 16,3 3-3-16,7 9-1 0,21-6 8 15,15 1 3-15,7-7-2 16,-1-3-1-16,4-4-4 16,21 4-1-16,8-3-5 15,-8 0-1-15,-10 3 1 16,-11-1 2-16,0 4-1 16,0 0 0-16,-7-3-34 15,-4-3-15-15,-3-3-36 16,-3-4-14-16,6 0-67 15</inkml:trace>
  <inkml:trace contextRef="#ctx0" brushRef="#br0" timeOffset="10133.524">14855 10452 184 0,'29'-19'68'0,"-12"-19"-36"0,1 13 2 16,-14 16 31-16,-1-1-18 15,1-5-4-15,-4 2-10 16,-4-3-1-16,-7-6-18 16,-3 1-1-16,-10-1 0 0,-15 0 6 15,-11 3 5-15,-2 16-1 16,-5 6 0-16,-3 22-10 16,-7 19-3-16,-11 9-8 15,-10 22-2-15,0 23-2 16,7 18 0-16,0 22 2 0,3 18 2 15,8 4-3-15,13 6 0 16,18-3-1-16,22-18 0 16,20-17 2-16,18-12 0 15,8-22 0-15,17-9 2 16,21-25-1-16,10-13-1 16,4-22 1-16,0-13 1 15,15-18-1-15,-1-13-1 16,-3-9 3-16,-11-13 2 15,-14-12-2-15,-14-13-2 16,-14 3 6-16,-11-6 3 16,-18 13-3-16,-17 3-2 15,-21 15 4-15,-21 10 2 16,-4 15-4-16,0 19 1 16,-4 13-5-16,-3 9-2 0,4 10-7 15,7 9-1-15,10-6-13 16,11 3-2-16,10-10-21 15,11-6-8-15,14 1-17 16,11-4-5-16,13-10-78 16</inkml:trace>
  <inkml:trace contextRef="#ctx0" brushRef="#br0" timeOffset="10448.538">16633 11013 320 0,'11'-10'121'0,"-18"14"-66"0,-14 8-25 0,-4-6 37 16,-3 16-27-16,-7 7-10 15,-4 8-10-15,-7 7-1 16,-3 9-10-16,-11 1-1 0,-11 2-1 15,8 13-1-15,3 3 1 16,3 0-6-16,4 10-1 16,0-1-2-16,4-8 0 15,3 2-16-15,7-9-8 16,4-10-26-16,7-9-12 16,7-12-63-16,6-20-28 15,5-12 32-15</inkml:trace>
  <inkml:trace contextRef="#ctx0" brushRef="#br0" timeOffset="10691.29">15921 10944 392 0,'0'-13'148'0,"3"13"-80"0,4 4-66 15,-3 2 30-15,3 3-10 16,7 4-1-16,11 15-5 15,7 19 0-15,6 13-9 16,5 12 2-16,-4 6 4 0,-1 13-7 0,1 16-1 16,-4-1-1-16,1-9 2 15,-1 7-43-15,0-16-17 16,22-16-57-16,6-10-24 16,-3-18-20-1</inkml:trace>
  <inkml:trace contextRef="#ctx0" brushRef="#br0" timeOffset="10973.32">18048 10430 400 0,'4'3'148'0,"-4"6"-80"0,3 10-66 0,-3-3 28 0,4 9-12 15,-1 19 0-15,4 15-6 16,0 20 0-16,0 15-7 16,-3 19-1-16,-1 12 0 0,1 0-2 15,0 10 1-15,3-9-2 16,3-10-1-16,4-19-4 16,0-16-2-16,-3-24-41 15,-4-10-17-15,-3-19-73 16,-4-18-30-16,-11-23 39 15</inkml:trace>
  <inkml:trace contextRef="#ctx0" brushRef="#br0" timeOffset="11182.913">17812 10960 392 0,'0'0'145'0,"3"3"-78"0,8 12-78 0,-4-11 22 16,11 5-11-16,24 3 2 15,18-5-3-15,14-7-2 16,4-3 2-16,24-1 0 0,7 4 3 16,-3 0 1-16,-7 0 3 15,7 7-32-15,-4-1-14 16,-7 0-60-16,4-3-23 16,-11-3 2-1</inkml:trace>
  <inkml:trace contextRef="#ctx0" brushRef="#br0" timeOffset="11708.944">20281 10486 244 0,'4'-44'90'0,"-8"19"-48"0,-6-25-12 16,3 34 31-16,-4-3-9 15,0 1-3-15,-6-1-11 16,-8 6-1-16,-3 7-21 16,-14 9-7-16,-4 10-4 0,-14 18-6 0,0 4-1 15,0 8 1-15,-4 17 2 16,-6 22 0-16,-11 8-1 16,-4 20 1-16,7 13 1 15,8 18-3-15,3 9 0 16,14 1 1-16,10-10 2 15,22-19-1-15,18-22-1 16,13-12-2-16,33-19 1 16,17-12 1-16,10-20 2 15,4-15-1-15,14-9-1 16,8-13 1-16,-5-13 1 16,-2-21 1-16,-8-17 1 15,-11 4-2-15,-10-15-2 0,-10 2 7 16,-19-3 5-1,-16 20 11-15,-15 5 6 0,-18 7-2 16,-24 9 1-16,-22 18-16 16,1 8-7-16,-1 24-6 15,8 3-2-15,3 7-23 16,10 9-10-16,8 6-23 16,14-9-11-16,10-3-9 15,11-7-1-15,14-5-71 16</inkml:trace>
  <inkml:trace contextRef="#ctx0" brushRef="#br0" timeOffset="12025.286">21467 10972 372 0,'-4'-22'140'0,"4"16"-76"0,-4 6-42 0,4 0 37 15,-7 6-24-15,-7 7-7 16,-21 6-11-16,0 24-1 16,-4 11-9-16,0 8-4 0,-7 7 0 15,-3 0 0-15,0 10 1 16,-4 2-2-16,3 1-2 0,-6-4-8 15,10 4-3-15,7-13-16 16,4-10-8-16,7 1-30 16,6-13-11-16</inkml:trace>
  <inkml:trace contextRef="#ctx0" brushRef="#br0" timeOffset="12326.082">21001 10756 380 0,'7'-6'143'0,"0"15"-78"0,11 10-60 0,-11-7 27 16,3 13-12-16,4 4-1 15,4 5 0-15,0 4 2 16,-1 18-11-16,4 16 5 0,1 7 3 15,-1 2-10-15,7 10-2 16,14 3-2-16,8 0 0 16,3 0-2-16,0-12-2 15,3-10-4-15,-7-16 0 16,1-9-29-16,10-12-11 16,0-7-39-16,0-12-17 15,0-10-64 1</inkml:trace>
  <inkml:trace contextRef="#ctx0" brushRef="#br0" timeOffset="12867.123">22648 11392 240 0,'-10'0'90'0,"10"0"-48"0,-4 0-14 0,4 0 30 16,0 0-13-16,0 0-3 16,0 0 0-16,4 0 2 15,3 0-23-15,3 0-1 0,19 0-1 16,2 0-3-16,8 0 1 15,7 0-9-15,10 0-3 16,4 0-5-16,18-3-1 0,10-3 7 16,8 0 6-16,-5-4-4 15,-3 10-2-15,11 0-6 16,0 0-2-16,-11-9 3 16,-7 9 3-16,-14 0-12 15,-10-10-7-15,-8 7-45 16,-3-6-19-16,-7-4-100 15,10 4-53 1,-3-4 112-16</inkml:trace>
  <inkml:trace contextRef="#ctx0" brushRef="#br0" timeOffset="13465.784">25372 10248 296 0,'14'-60'112'0,"-14"35"-60"0,-4-19-32 0,-3 32 32 16,0-1-6-16,-7 1 2 16,-3-4-13-16,-8 7-6 15,-3-4-17-15,-15 4-1 0,-3 2 2 16,1 4-5-16,-5 6 0 15,-3 7-6-15,-10 9-2 0,-8 9 0 16,-3 16 0-16,4 0 0 16,6 25 0-16,1-4-5 15,6 11 1-15,11 2 2 16,14 7 1-16,11-4-2 16,21-15 2-16,11-3 1 15,14-13 0-15,20-9 0 16,15-10 0-16,4-12 2 15,3-13 1-15,4-22 1 16,10-9 2-16,0-19-1 16,-4-9 2-16,-6-10 0 15,0 4 1-15,-15-19-2 16,-10-1-1-16,-11 10 3 16,-7 13 3-16,-10 12 9 15,-4 19 7-15,-7 15-14 0,-7 26-7 16,-10 18-4-16,-5 23 0 15,-6 31-3-15,-7 12 0 16,0 25-1-16,-4 20 0 16,0 15 2-16,4 9 2 15,3 3-1-15,11-12 2 16,14-6-7-16,4-4 1 16,-1-18-37-16,4-16-15 15,0-19-36-15,-7-18-13 16,-7-4-82-1</inkml:trace>
  <inkml:trace contextRef="#ctx0" brushRef="#br0" timeOffset="14172.082">8618 14945 392 0,'18'9'145'0,"-7"1"-78"0,20-1-80 16,-20 0 22-16,10-9-9 15,21 0 2-15,18 0 12 16,-14 0 8-16,39 0-11 16,17 0 3-16,18-3 0 0,-3 3-3 15,10-6-1-15,14 3-4 0,0-3-1 16,-7-4-3-16,14 1-2 15,-3-1 3-15,-15-2 0 16,-13-4 1-16,-1 0 0 16,-14 1-44-16,-17-4-18 15,-18 10-77-15,-18-1-31 16,-17 10 32 0</inkml:trace>
  <inkml:trace contextRef="#ctx0" brushRef="#br0" timeOffset="14489.121">9310 15704 408 0,'-4'-4'154'0,"4"4"-84"0,50 13-84 16,-43-10 22-16,17 0-9 15,-2 0 0-15,23-9 9 16,-6 0 5-16,42 3-6 16,-14 0 0-16,39-7 0 0,-14 4 3 15,35-13 1-15,109-22-5 16,-17 4-4-16,-28 8-1 16,-1-2-1-16,-17 9 2 15,-18-3 3-15,-10 13-29 0,-4-1-10 16,-14 4-57-16,-11-4-23 15,-13-3-38 1</inkml:trace>
  <inkml:trace contextRef="#ctx0" brushRef="#br0" timeOffset="14937.721">13564 13825 392 0,'-10'-12'148'0,"6"12"-80"0,1 0-59 15,3 0 30-15,0 0-16 16,-4 3-3-16,1 13-3 16,-1 6 2-16,1 18-11 15,-4 23-2-15,-1 12 0 0,5 7 1 16,-1 12 3-16,4 3-3 16,4 7-2-16,3-13-5 15,11-13 0-15,10-3 0 16,21-9 0-16,11-13 2 0,4-6 1 15,3-9-1-15,24-7-2 16,12-12 3-16,-1-3 0 16,-7-7-1-16,1-6-2 15,-1-3-13-15,-14 0-6 16,-14 0-37-16,-14 0-16 16,-7 4-123-1</inkml:trace>
  <inkml:trace contextRef="#ctx0" brushRef="#br0" timeOffset="15341.202">14866 13979 356 0,'-18'-38'132'0,"8"26"-72"0,-8-13-57 15,8 15 28-15,3 1 4 16,0 3 6-16,3-1-3 16,0 4 0-16,1 10-21 15,3 11-1-15,0 29 0 0,0 19-4 16,-4 19-2-16,1 25-3 16,-4 25 0-16,0 12-6 15,-7 28-1-15,0 1 2 16,3-10 1-16,0 4-1 15,8-70 1-15,-1-15-4 0,8 15 0 16,-1-15-1-16,8 9 0 16,-4-13 4-16,4 1 3 15,-11-82-29 17,3 72-26-32,1-6-14 15,-4-16-27-15,0-6-10 16,0-13-62-16,0-3-28 15</inkml:trace>
  <inkml:trace contextRef="#ctx0" brushRef="#br0" timeOffset="15702.416">15988 14775 408 0,'-4'-6'151'0,"1"6"-82"0,-4 0-50 16,3 3 37-16,-3 4-18 16,0 5-4-16,-3 7-9 15,3-3-4-15,-8 46-11 16,-6 20-2-16,-3 9-1 0,-8 9-3 0,4-18-1 15,6-13-1-15,-16 22 1 16,6-10-2-16,-3 16 2 16,6-15-2-16,1 6-1 15,3-16-2-15,4-6-1 16,4-10-36-16,-1-15-14 16,4-4-33-16,0-18-11 15,3-6-89 1</inkml:trace>
  <inkml:trace contextRef="#ctx0" brushRef="#br0" timeOffset="15988.24">15438 14757 340 0,'-4'-54'129'0,"1"54"-70"0,3 0-69 15,0 19 72 1,3-3-22-16,4 3-3 15,0 6-4-15,4 3-19 16,6 19 12-16,12 25 4 0,2 10-7 16,5 5 0-16,2 20-12 15,-13-29-4-15,-4-12-4 16,11 25-3-16,-4-16 1 16,4 10 1-16,-4-6-10 15,11-7-4-15,-7-10-32 16,10-8-13-16,-7-10-40 15,1-19-13-15,-5-7-57 16</inkml:trace>
  <inkml:trace contextRef="#ctx0" brushRef="#br0" timeOffset="16828.329">16122 13493 304 0,'7'-44'112'0,"-7"25"-60"0,7-3-28 16,-7 13 35-16,0-4-10 15,0-2-1-15,-3-1-16 16,-1-6-5-16,4 3-16 15,0-3-4-15,4 4-1 0,3-4-5 0,7-3-3 16,7-4 1-16,11-8 0 16,3 2 3-16,4 4 1 15,7 6 5-15,24 6 5 16,4 13-5-16,0 15 0 16,-7 16 0-16,-3 19 2 15,-4 13-5-15,3 12-1 16,-3 6 4-16,-7 9 3 15,-7 4-4-15,-7-9 1 16,-14-1 6-16,-8-3 3 16,-13 0 3-16,-22 1 2 15,-10-4-3-15,-4 6-2 16,-7-12-12-16,-10-9-2 16,-8-7 1-16,-13-6 2 15,6-10-2-15,4-9-1 0,4-12-1 16,7-4 1-16,3-3-4 15,10-12 0-15,8 3-6 16,11-13 0-16,10 1-2 16,7-7 3-16,7-3 4 15,10-4 1-15,26-5-4 16,9 9 1-16,12 0 2 16,-4 6 1-16,-4 6-2 15,-3 13 2-15,-3 10 3 16,6 12 3-16,-6 9-2 15,-8 4-2-15,-3 2 0 16,-4-2 1-16,-7-7-1 16,-3 0-1-16,-4-3-4 0,-3-9-2 15,-4-4-15-15,0-2-6 16,0-4-15-16,0-6-6 16,-3 0-38-16,-4 0-17 15,0 0-89 1</inkml:trace>
  <inkml:trace contextRef="#ctx0" brushRef="#br0" timeOffset="18134.92">17808 15004 416 0,'-14'-3'156'0,"11"10"-84"0,-1-1-62 0,4-6 40 16,4 9-26-1,3-3-8-15,3 4-4 16,8-4-7-16,10-3 4 0,14-3 3 15,11-3-2-15,7-3 2 16,7 0-5-16,7-1 1 16,22-2-3-16,6 3 2 15,-3 3-2-15,-4-1 0 16,11-2-3-16,0 6 1 16,-8-6-2-16,-6 6 2 15,-11 0-2-15,-7-10-1 16,0 1-6-16,-10-4-1 0,-8-2-41 15,-13 5-16 1,-15 1-51-16,-3 9-22 16,-8 9-29-16</inkml:trace>
  <inkml:trace contextRef="#ctx0" brushRef="#br0" timeOffset="18915.274">20581 14152 240 0,'18'-48'90'0,"-15"20"-48"0,8 0-18 0,-8 16 27 15,1-14-6-15,-1-2-2 16,-3-3 0-16,-3-13 0 16,-4 6-23-16,-7 1 4 0,-7-7 3 15,-8 6-2-15,-6-3 0 16,-14 4 0-16,-1 9-1 16,-3-1-7-16,0 7-2 15,1 4-3-15,-8 8 0 16,-4 10-6-16,-3 6-2 15,4 10-4-15,3 12-1 0,3 16-1 16,4 6 0-16,4 4 0 16,6 8-2-16,12 20-2 15,6-1 1-15,11-5 1 16,7-4 2-16,14-6 1 16,7 3 3-16,11-16-1 15,21-6-1-15,14-9-2 16,10-13 1-16,4-6-1 15,0-23 0-15,11-11 2 16,7-7 2-16,-25 3 1 16,14-37 1-16,-11-7 0 15,-10-9 0-15,-10 3-2 16,-11 3 1-16,-8 9-2 16,-6-2-1-16,-7 9 3 0,-1 6 0 15,-13 38 5 1,-4 18-4-16,-7 16 0 15,-4 29-2-15,-3 18-2 16,0 10-2-16,3 15 1 16,1 25 5-16,3 13 2 15,0 10-2-15,3 34-1 16,4-10-1-16,4-75-2 16,-1-15 1-16,8 27 1 15,-4-21-1-15,7 28-1 16,-3-25-2-16,6 10 1 15,-3-17-1-15,4-2-2 16,-4-16-8-16,0-4-3 16,-3-12-16-16,-4-9-6 0,0-6-42 15,-4-10-19-15,1-6-96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27:41.09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5853 9044 244 0,'0'0'93'0,"-4"0"-50"0,4 6-35 0,0-6 21 16,0 0-2-16,0 0 3 16,0 0-3-16,0 3 1 15,4-3-16-15,-1 6 9 0,1-2 5 16,3 2-1-16,0 0 0 15,3 0 0-15,1 1-1 16,3-1-7-16,14 3-2 16,0 1-5-16,4-4 1 15,4 0-6-15,6 1-1 16,4 2 0-16,-4-9 0 16,4 6 0-16,7-3 0 15,7 4-2-15,10-4 1 0,4 6 0 16,-3 1 1-16,0-1-2 15,6-3-2-15,15 1 3 16,7-4 0-16,-8 0 3 16,1 0 1-16,14 0-1 15,3 0 1-15,-3 4-2 16,-7 2 0-16,10 0-1 16,-3 1 0-16,-7-1-2 15,-7 1-2-15,-11-4 3 16,-7-6 2-16,-7 6 0 15,3-6 0-15,-6 0-3 16,-8-6 1-16,-6 6-2 16,-8-3-1-16,-10 0 3 0,-7-1 2 15,-8 4-9-15,-6 4-4 16,-4-4-40-16,-7 0-17 16,0 0-34-16,-7 3-14 15,3 0-60 1</inkml:trace>
  <inkml:trace contextRef="#ctx0" brushRef="#br0" timeOffset="668.35">6117 10242 328 0,'-7'-7'123'0,"-3"7"-66"0,2 0-53 0,8 0 24 16,0 0-3-16,0 0 2 15,0 0-10-15,0 0-5 16,4 3-7-16,7 1 7 0,10 2 7 16,7 0-4-16,4 4 2 15,3-1-4-15,11 3 2 16,17 4 1-16,11-3 2 16,4-1-4-16,-4-6 2 15,4-2-5-15,21 5 1 0,6 0-3 16,-6 1 2-16,-4-4-2 15,15 0 2-15,3-9-4 16,-8 3 1-16,-9-3-3 16,-8 0 0-16,-7 6-3 15,0-3 1-15,-10-3-2 16,-11 6-1-16,-7-3 3 16,-7 6 0-16,-11 1 1 15,-3-4 0-15,-8 0-2 16,-6 3-2-16,-4-12-21 15,-3 9-11-15,-4 0-44 16,-4 0-16-16,1 4-93 16,-1-4-65-1,-3-10 109-15</inkml:trace>
  <inkml:trace contextRef="#ctx0" brushRef="#br0" timeOffset="1328.82">10227 8621 192 0,'11'-41'71'0,"-8"28"-38"0,4-6-10 15,-3 13 24-15</inkml:trace>
  <inkml:trace contextRef="#ctx0" brushRef="#br0" timeOffset="1719.422">10266 8523 459 0,'17'-19'68'0,"-2"10"0"16,-12 9-38-16,1 0-8 16,-1 9-2-16,-3 17-4 0,-3 11 3 15,-4 13 1-15,3 16 0 16,-3 6-3-16,3 10 0 16,-3 6-7-16,4 3-2 15,-1 9-4-15,1-15-1 16,3-13 3-16,3-6 3 15,8-10 0-15,10-3 2 16,4-15-4-16,3-7 1 16,4-12-3-16,3 0 2 15,7-10-6-15,1 1-1 16,3-10-2-16,14 0 0 16,3 0 2-16,4 0 0 15,0-3 2-15,-3-4 1 16,-8 7-1-16,-3-3-2 15,-4-3 1-15,1 6-1 0,-1 0 0 16,-7 0 0-16,1 0-9 16,-15 6-4-16,-3-3-31 15,-4-3-13-15,0 7-20 16,-7-7-7-16,0-7 2 16,0 7 2-16,-3-9-56 15</inkml:trace>
  <inkml:trace contextRef="#ctx0" brushRef="#br0" timeOffset="2170.208">11465 8354 276 0,'0'-28'104'0,"7"18"-56"0,-3 1-32 0,-4 9 27 16,0 3-10-16,3 7-2 15,1 5 9-15,-1 17 4 16,1-1-23-16,0 19 4 0,-1 13 2 16,1 18-4-16,-8 23 1 15,4 12-4-15,-3 22-3 16,3 12-5-16,-8 13 0 15,1 10-3-15,4-13 2 0,-1 3 0 16,1 0 1-16,3-19-4 16,0-9-3-16,-4 0-2 15,4-51-3-15,0-12 3 16,0 4 0-16,0-7-1 16,0-7-2-16,0-8 1 15,0-1 1-15,0-12-3 16,0 3-2-16,0-10-25 15,0-15-9-15,0 0-43 16,4-19-16-16,-1 6-84 16,8-25-59-1,-4 4 106-15</inkml:trace>
  <inkml:trace contextRef="#ctx0" brushRef="#br0" timeOffset="2561.693">12894 9207 304 0,'18'-22'112'0,"-18"22"-60"0,0 3-23 0,-4-3 36 16,-3 13-11-16,-7 12-1 15,-11 12-15-15,-6 13-6 0,-8 7-18 16,0 12-2-16,4 12-1 0,-1 7-6 16,1 3-1-16,-4 3-2 15,0 10 1-15,-10 5 0 16,7 4 1-16,-1-6-2 16,5-16-2-16,-1 3 1 15,0-16 1-15,7-9-1 16,15-31-1-16,3-1 1 15,-1-8-1-15,1-4-18 16,0-10-5-16,0 4-27 16,0-19-8-16,-7 0-31 15,3-12-11-15,8-4-55 16</inkml:trace>
  <inkml:trace contextRef="#ctx0" brushRef="#br0" timeOffset="3701.638">13839 7658 172 0,'4'-41'66'0,"0"32"-36"0,-1-13-2 0,-3 16 27 0,0-7-15 16,0-9-3-16,0 0-6 15,-3 0-2-15,-5 0-16 16,-6 0 8-16,4 3 2 0,-1 4 0 15,1-1 0-15,-1 7-6 16,-3 2-2-16,3 4-5 16,-10 3-1-16,0 3-3 15,0 4-1-15,-4 2 5 16,0 4 4-16,1 2-3 16,-1 7 1-16,-7 3-7 0,4 4-1 15,0 2 2 1,0 10 1-16,-4 12-6 15,4 13 0-15,-1 6-1 0,5 3 0 16,3 10 0-16,3 12 2 16,4 0-1-16,3 4-1 15,8-7 1-15,3 3 1 16,7-3 5-16,7-3 4 16,7-3-6-16,7-19-1 15,8-10-2-15,2-12-2 16,19-6 1-16,3-13 1 15,3-9 1-15,4-10 1 16,-3-12 0-16,-4-16 2 16,-4-9-3-16,-10-9 0 15,-7-1 3-15,-11-9 1 0,-10 6-3 16,-11 0-1-16,-14-2 1 16,-14 14 0-16,-11 1 0 15,-18 9 2-15,-13 13-3 16,-4 12-2-16,7 19 0 15,0 7-1-15,4 21-3 16,6-3 0-16,8 7-29 16,10-7-12-16,11-9-28 15,10-1-12-15,11-8-46 16,14-10-17-16,4-7 23 16</inkml:trace>
  <inkml:trace contextRef="#ctx0" brushRef="#br0" timeOffset="18697.066">12326 9477 244 0,'4'-4'93'0,"3"8"-50"0,-7-1-48 0,0-3 17 16,0 0-14-16,3 3-3 15,1 0 3-15,-1-3 2 16,4 0 1-16,0 0 13 0,4 0 5 15,0 0 4-15,3 0 1 16,0 3 0-16,0 3 2 16,3 4-5-16,-2-1-1 15,-1 4-7-15,0 5 0 16,0 11-4-16,4 2 0 0,-1 7-3 16,1-1 1-16,3 4 2 15,0 9 2-15,14 0-5 16,1 1-2-16,-1-1 0 15,0 3 2-15,1 3-3 16,-1-2 0-16,0 2-1 16,4 4-2-16,-7-7 1 15,-1-3 1-15,-2-9-1 16,-1 3 2-16,0-6-4 16,-3-7 0-16,10 0 1 15,-3-3 0-15,-7-6 0 16,-4-3 2-16,0-3 1 15,-7-4 1-15,0 4-2 16,-3-6 1-16,-1-1-4 16,-3-3 0-16,0-3-30 15,-3 0-14-15,-1 4-46 0,1-7-19 16,-1 3-28 0</inkml:trace>
  <inkml:trace contextRef="#ctx0" brushRef="#br0" timeOffset="21429.285">14400 9812 356 0,'-3'-6'132'0,"3"15"-72"0,-7-9-70 0,7 0 20 16,0 0-13-16,0 0 2 15,3-3-1-15,4-3-2 16,8-4 3-16,-1 1 6 0,0 0 7 0,0-1 5 16,0-2 2-16,0 5-2 15,4 1 2-15,3 6-4 16,7 0-1-16,4 6-11 16,7 1-1-16,3-1-2 15,4-3 2-15,3 3 1 16,1-3 3-16,3 1 1 15,17-4 1-15,4 3-2 16,0-3-1-16,4 0-1 16,-8 0 0-16,-3 0-2 15,8 0-2-15,-1 0 3 16,-7 0 2-16,-7 0 0 16,-4 0 0-16,-10 0-3 15,-4 0-2-15,-10 3 3 0,-7 0 2 16,-4-3-2-16,-7 9 0 15,-3-2-23-15,-4-4-12 16,-4 6-25-16,-3 1-10 16,0-4-54-16,4 3-23 15,-4-3 23 1</inkml:trace>
  <inkml:trace contextRef="#ctx0" brushRef="#br0" timeOffset="22346.455">16221 8655 228 0,'-39'-44'85'0,"25"32"-46"0,-4-7-28 0,11 9 21 15,0-2-6-15,4-4-1 16,3-6 0-16,7-6 1 15,0-3-14-15,3-4 4 0,8-3 4 16,3 4-7-16,4-4-2 16,3 1-6-16,0-1-2 15,7 0 3-15,4 4 3 16,21 3-2-16,7 2 1 16,0 14 1-16,0 5 5 0,0 17-2 15,7 21 3-15,8 31-4 16,-1 17-1-16,-7 15-4 15,-4 15-1-15,-10 16-3 16,-10-2 1-16,-11 2 0 16,-11 0 1-16,-7 4 4 15,-14-10 5-15,-11 9-5 16,-10 10-2-16,-17-10 1 16,-15-2 0-16,-11-4-3 15,-3-6-1-15,0-13 1 16,-7-6 2-16,0-16-3 0,-3-21-2 15,3-20-3-15,10-27-1 16,11-23-5-16,11-24-2 16,14-17 2-16,32-15 3 15,17-12-2-15,11-10 2 16,6 16 1-16,-2 12-1 16,3 19 6-16,14 16 3 15,0 18 3-15,3 14 1 16,1 18-2-16,-4 9-1 15,-11 7-3-15,-3 5 1 16,-7 1-2-16,-4 0 2 16,-3 6 0-16,-4 1 3 15,-3-4-14-15,-4-4-5 16,-4 1-31-16,4-9-11 16,8-7-29-16,-1-9-10 0,4-13-58 15</inkml:trace>
  <inkml:trace contextRef="#ctx0" brushRef="#br0" timeOffset="22691.094">18479 9116 280 0,'0'-6'104'0,"-18"3"-56"0,11 3-27 0,7 0 48 16,-14 9-20-1,0 7 0-15,-1 2-4 16,-6 11-25-16,0 8 4 0,-7 10 0 16,-11 3-8-16,-3 10-2 15,-4 12-8-15,-11 3-4 16,1 4-1-16,3 2 1 15,4-2-1-15,6-13 2 16,1 9-2-16,3-16-1 16,8-8-26-16,2-17-10 15,8-6-39-15,0-15-15 16,7-7-85-16</inkml:trace>
  <inkml:trace contextRef="#ctx0" brushRef="#br0" timeOffset="22994.388">17833 9094 324 0,'7'-6'123'0,"-7"6"-66"0,7 3-55 16,-7 0 23-16,4 3 5 15,-1 7 6-15,4 6-4 16,0 9 1-16,0 9-19 15,4 14-1-15,17 5 0 0,0 13-3 0,8 13 2 16,2-1-7-16,5 10-3 16,-1-9-1-16,-3-7-1 15,-4-6 0-15,0 0 2 16,-6-7-1-16,-1-5-1 16,-7-13-39-16,0 0-19 15,-3-13-39-15,-4-3-14 16,4-15-36-1</inkml:trace>
  <inkml:trace contextRef="#ctx0" brushRef="#br0" timeOffset="23713.469">18563 7959 196 0,'-7'-31'74'0,"4"15"-40"0,3 0-13 0,0 7 22 16,0-4-6 0,3-2 1-16,1 2-13 0,3-6-6 15,3 0-10-15,8-9-4 0,0 0-1 16,10 9 4-16,0 0 5 16,4 4-5-16,3 2 0 15,14 10 7-15,1 3 4 16,-8 9 8-16,0 7 6 15,-13 6-3-15,-12 6 0 16,-10 0-11-16,-10 4-1 16,-18-1-7-16,-4 7 1 15,0-10-5-15,-3 0-2 16,7-6-2-16,3-3 0 16,1 0-4-16,3-4-2 15,3 1-1-15,7-3 0 0,4-1 3 16,7 1 0-16,8-1-4 15,9 1 1-15,12-1 2 16,9 4 1-16,1 6-2 16,0 6 0-16,-4 7-1 15,-3 9 3-15,-7 9 0 16,-4-6 1-16,-7-3 0 16,-6-3 0-16,-5-4 2 15,-3-9 3-15,-7 1 0 16,-10 5 2-16,-8-6-2 15,-14 1 2-15,-10 2 0 16,-11 3 3-16,4-5-7 16,-1-1-2-16,8 0-3 0,-4-3 0 15,11-6-25-15,6-3-9 16,5-1-42-16,10-2-15 16,10-4-83-1</inkml:trace>
  <inkml:trace contextRef="#ctx0" brushRef="#br0" timeOffset="24117.985">19142 9367 316 0,'0'-28'121'0,"-4"24"-66"0,15 1-53 15,-8 3 23-15,4 3 0 16,4 4 5-16,3 5-5 15,0 13-1-15,0 4-13 16,4 8 0-16,0-2 2 0,-1 12-5 16,4 6 0-16,4-3-4 0,7 0-1 15,3 0-1-15,0-2-2 16,1-11 1-16,-5 1-1 16,-2-10-33-16,-5-6-13 15,-3-6-41-15,-6-4-15 16</inkml:trace>
  <inkml:trace contextRef="#ctx0" brushRef="#br0" timeOffset="24388.337">19798 9254 340 0,'3'-13'129'0,"-6"20"-70"0,-1 5-51 0,-3 1 27 0,0 6-11 15,-3 15 0-15,-4 4-4 16,-8 6-1-16,5 12-10 16,-8 7-3-16,0 15 0 0,-3 7-1 15,0 6 0-15,0 9-3 16,-1 10 1-16,8 3 0 16,4-7 1-16,-1 1-5 15,4-13-1-15,7-9-24 16,0-13-10-16,7-16-19 15,0-9-8-15,3-16-96 16</inkml:trace>
  <inkml:trace contextRef="#ctx0" brushRef="#br0" timeOffset="25170.474">20782 8755 60 0,'0'-18'24'0,"0"11"-12"0,4-2 17 15,-4 6 57 1,3-13-8-16,-3 3-15 16,0-2-11-16,0 5-31 15,7 4 3-15,-7-3 3 0,7 9-6 0,-7-3 0 16,0-4-6-16,0 7 1 16,0 0 2-16,0 0 1 15,0 0-2-15,7 0 2 16,0 0-4-16,-3 0 1 15,-1 0-5-15,1 0-1 16,-4 0 0-16,4 0 4 16,-4 0-4-16,0 10 0 15,0-1-4-15,0 7 1 16,7 6-4-16,3 6-2 16,1 10 0-16,3 9 1 15,4 9-3-15,-1 13 0 16,-3 9 3-16,0 13 1 15,-3 0-1-15,-4-3-2 0,0 0 3 16,0-3 2-16,-3-4-2 16,-1-9 0-16,1-3-1 15,-1-9-2-15,1-10 1 16,-1-3-1-16,1-13 0 16,-1-5 2-16,1-7-1 15,-1-10-1-15,-3 4-8 16,0-7-5-16,0-6-15 15,0-3-5-15,-7 7-16 16,0-7-4-16,0 0-16 16,0 0-4-16</inkml:trace>
  <inkml:trace contextRef="#ctx0" brushRef="#br0" timeOffset="25665.139">20528 9364 276 0,'0'0'104'0,"0"-4"-56"0,0 8-34 15,0-1 26-15,0 0-13 16,0 3-1-16,4-3-11 15,3 4-4-15,0 2-6 16,7-3 1-16,7 4 3 0,4-1-1 16,7 0 1-16,20 1-1 15,12-4 0-15,6-3-4 0,5 0-1 16,-1 1-1-16,10-4-2 16,5 3 1-16,-1 0 1 15,-4 0-1-15,-10-3 2 16,-3 0-7-16,0 0-1 15,3-6-31-15,-4-4-12 16,-3-9-39-16,-7 7-17 16,-7-7-18-1</inkml:trace>
  <inkml:trace contextRef="#ctx0" brushRef="#br0" timeOffset="26207.201">22221 8313 288 0,'-3'-25'107'0,"3"16"-58"0,3-16-48 16,5 15 19-16,9-9-2 15,8-3 1-15,7 1 3 16,3-5 1-16,4 8-12 15,3 5 4-15,-3 4 3 0,3 12 1 16,1 22 1-16,13 19-3 16,-3 22 0-16,0 18-9 15,-11 20-3-15,-10 6-1 16,-11 6 0-16,-10-4 6 16,-11 4 6-16,-18-6 1 0,-10-3-1 15,-4-7-4-15,-3 0-2 16,-18-5-6-16,3-8-1 15,-2-11-1-15,2-17 1 16,8-12-2-16,-1-19 2 16,5-9-11-16,6-19-2 15,14-9 3-15,18-16 3 16,11-7-2-16,17-5 0 16,7-1 0-16,8-3 4 15,6 10-4-15,-3 15 2 16,14 13 2-16,-4 6 1 15,4 10 1-15,-10 6 0 16,-4 9 0-16,-8 3 0 16,-6 7-9-16,-4-7-4 15,1 1-37-15,-5-10-15 0,1-4-68 16,0-5-30-16,-4-7 42 16</inkml:trace>
  <inkml:trace contextRef="#ctx0" brushRef="#br0" timeOffset="26534.588">23678 8928 332 0,'-10'-19'126'0,"6"19"-68"0,4 19-50 0,-3-7 27 16,-1 1-9-16,-3 3-1 16,0 6 0-16,-3 3 1 15,-1 12-14-15,-3 17 0 0,-4-1 1 16,-6 13-5-16,-5-7-2 16,-2 7-1-16,-5 0-1 15,1 3-5-15,0 0 1 16,-4-6-2-16,0-10-2 15,7-9-24-15,8-10-11 16,3-5-29-16,3-14-10 16,4-12-79-16</inkml:trace>
  <inkml:trace contextRef="#ctx0" brushRef="#br0" timeOffset="26805.647">23389 8865 356 0,'7'-34'134'0,"-7"27"-72"0,7 4-59 15,-7 3 28-15,4 3-14 16,-4 4-2-16,3 5-4 16,-3 16-2-16,4 7-5 0,-1-13-1 15,4 41 1-15,4 9-2 0,0 3 1 16,3 3-4-16,3-9 0 15,1-3-6-15,0-16-3 16,-1 13-25-16,1-19-10 16,0-16-23-16,-4-19-8 15,0-2-56 1</inkml:trace>
  <inkml:trace contextRef="#ctx0" brushRef="#br0" timeOffset="27420.951">23805 7608 276 0,'0'-16'104'0,"0"10"-56"0,0 0-34 15,-3 2 26-15,3 1-11 16,0 0-2-16,0 0-9 16,3 0-3-16,5 0-9 15,2-4-6-15,8-2-1 0,13-10 1 16,5 0 0-16,6 1 4 16,7 2 2-16,11 3 4 0,0 10 4 15,-3 3 3-15,-11 13 4 16,-11-1 11-16,-14 7 4 15,-14 6-10-15,-10 0-3 16,-11 4-9-16,-11 5-4 16,0 1-5-16,1-4-2 15,2-3-1-15,5-3-2 16,3 3 1-16,3-3-1 16,4-3-3-16,3 4 2 15,8-5-4-15,17 8 1 16,14-1-5-16,11 3 1 15,7 1 4-15,-3 5 2 16,-5 13-1-16,-2 7 2 16,-11-1 1-16,-8 1 2 15,-10 2 1-15,-10-5 3 16,-8-4 3-16,-10-3 5 0,-10 0-6 16,-8-3 0-16,-7-7-2 15,-14 1-1-15,0 0-3 16,4-7 1-16,6 3-13 15,1-5-3-15,3-4-34 16,4 9-14-16,3 4-28 16,8-4-9-16,6 4-67 15</inkml:trace>
  <inkml:trace contextRef="#ctx0" brushRef="#br0" timeOffset="27736.48">24310 9000 324 0,'11'-16'123'0,"-11"13"-66"0,7 0-40 0,-4 3 30 15,1 0-8-15,3 3 0 16,3 7-5-16,4 2-1 15,0 10-18-15,8 6 0 0,-5 10 1 16,4 3-6-16,1 6-3 16,2-3-4-16,1 6 0 15,0-3-2-15,3-3 2 0,4-7-7 16,-1 7 1-16,-2-12-39 16,-5-4-16-16,-2-6-29 15,-8-4-8-15,-4 8-66 16</inkml:trace>
  <inkml:trace contextRef="#ctx0" brushRef="#br0" timeOffset="28036.335">24956 9044 320 0,'3'-28'121'0,"4"21"-66"0,-3 1-38 16,-4 6 30-16,0 0-12 0,0 0-1 15,0 0-2-15,-4 9 2 16,-3 10-18-16,0 16 8 0,-4 15 6 16,-6 9-10-16,-8 14-3 15,-7 8-8-15,-3 10-4 16,-14 16-2-16,3 6-3 16,3-4 1-16,5-2 1 15,6-4-6-15,4 4 1 16,3-16-10-16,4-10-2 15,3-15-27-15,4-12-11 16,-4-11-49-16,4-11-20 16,4-13-40-1</inkml:trace>
  <inkml:trace contextRef="#ctx0" brushRef="#br0" timeOffset="28397.316">25400 9097 360 0,'-7'-6'134'0,"3"6"-72"0,8 3-59 0,-4 0 26 16,7 0-15-16,4 0-3 16,3 4-4-16,7 2 0 15,7 0-4-15,-7-2 5 0,50-1 2 16,3 3-1-16,0-9 0 16,0 0-3-16,7 0 1 15,-3 0-4-15,-4 0-2 16,-7 10-20-16,-4-13-8 15,-6-7-37-15,-4 1-14 16,-4-1-78 0</inkml:trace>
  <inkml:trace contextRef="#ctx0" brushRef="#br0" timeOffset="28725.556">26684 8539 396 0,'-7'-16'148'0,"11"16"-80"0,-4 0-70 16,0 0 25-16,0 0-16 15,0 10-2-15,7-1 3 16,3 4 5-16,4 9-7 15,4 6 12-15,3 13 5 0,-3 12 0 0,3 0-2 16,-3 4-11-16,-1-1-4 16,1-3-4-16,-4 10-2 15,4-3-15-15,-4-7-7 16,0-9-27-16,0-7-11 16,0-2-21-16,0-10-7 15</inkml:trace>
  <inkml:trace contextRef="#ctx0" brushRef="#br0" timeOffset="29042.677">27361 8514 384 0,'0'-19'143'0,"-7"19"-78"0,0 0-60 16,0 6 27-16,-3 4-14 15,-1 9 0-15,-3 15-5 16,-4 16 0-16,-6 13-7 16,-5 15 0-16,-9 13 4 0,-8 16-4 15,0 12 2-15,0-3-5 16,0 16 0-16,-3 3-1 16,-1-7-2-16,-2-12 1 15,6-3 1-15,3-6-1 16,8-10 2-16,3-13-22 15,11-11-9-15,7-4-26 16,0-22-9-16,14-32-217 16,7-15 113-1</inkml:trace>
  <inkml:trace contextRef="#ctx0" brushRef="#br0" timeOffset="29553.496">27979 7329 260 0,'32'-47'96'0,"-15"25"-52"0,1 9-18 15,-15 4 29-15,4 2-27 16,4-2-7-16,3 9-10 16,4 9 0-16,3 10-6 15,4 16 8-15,-4 18 6 0,-4 10-4 16,-10 18 0-16,-3 13-7 16,-11 4 0-16,-11-11 6 15,-6-11 5-15,-12-11 4 16,1-8 3-16,-4-16-1 15,4-10 0-15,-4-9-10 16,-3-9-4-16,3-10-4 0,4-10 0 16,3-2-2-16,7-10 2 15,11-3-11-15,14 0-2 16,14 0 1-16,11 0 0 16,17 4-2-16,25 11 2 15,7 10 1-15,4 13 2 16,-7 3 1-16,-11 3 3 15,-7 0-8-15,-15 3-1 16,-6-3-40-16,-11-3-19 16,-7 6-125-1,-7 0-62-15,-3 3 124 16</inkml:trace>
  <inkml:trace contextRef="#ctx0" brushRef="#br0" timeOffset="30604.157">6893 13355 380 0,'-7'-6'143'0,"7"9"-78"0,4-3-78 15,-1 0 20-15,18 0-13 16,8 0-1-16,13 0 6 16,7 0 2-16,4 0 1 15,7 0 7-15,21 0 4 0,15 3 5 16,2-3 1-16,8 0-6 16,25 0 0-16,3-3-4 15,0 0 2-15,25 0 0 16,-8-4 1-16,-10 4-2 15,18-3 1-15,-11-3-6 16,-14 2-1-16,-3-2-2 16,-8 6 1-16,-10-3 0 15,-10 6 1-15,-19-10-5 16,-13 10 1-16,-15-9-31 16,-6-1-14-16,-11 7-41 0,-11 0-18 15</inkml:trace>
  <inkml:trace contextRef="#ctx0" brushRef="#br0" timeOffset="31053.834">7549 14343 348 0,'-10'0'132'0,"10"0"-72"0,7 0-72 16,0 0 18-16,11 0-7 15,6 0 2-15,8-6 0 16,7 6-1-16,7-4 1 15,24-2 1-15,8 6 1 0,7-3 3 16,-4-3 1-16,17 6 8 16,8 0 2-16,0 0 0 15,-4 0 2-15,15 0-4 0,3 0 1 16,0 0-7-16,-7 0-1 16,14 0 0-16,3 0 0 15,-10-3-2-15,-3-4-1 16,13 7-3-16,-10 0 1 15,-11 0-2-15,-17 0-1 16,-14 0-32-16,-11 7-16 16,3-4-27-16,-6-3-11 15,-4-3-63 1</inkml:trace>
  <inkml:trace contextRef="#ctx0" brushRef="#br0" timeOffset="31533.645">11613 12640 428 0,'-3'-3'159'0,"-1"-3"-86"0,1 12-81 0,3-6 26 15,0 3-17-15,0 7-2 16,0 5 2-16,0 1 1 16,-4 18 0-16,1 7 3 0,-1 6 4 15,1 16-3-15,-4 12 2 16,-7 10-3-16,-1 3 2 15,5 3-2-15,-1-4 0 16,1 1-3-16,10-3-2 16,3-7 5-16,8-9 1 15,6-9-2-15,12-10-1 16,17-6-1-16,14-13-2 16,7-12 1-16,3-3 1 15,1-13-1-15,10-6-1 0,0-4-17 16,-7-2-9-1,-10-4-17-15,-8-2-6 16,-10 2-16-16,-7 1-6 0,-8-4-79 16</inkml:trace>
  <inkml:trace contextRef="#ctx0" brushRef="#br0" timeOffset="31925.172">12478 12668 364 0,'-11'-28'137'0,"11"25"-74"0,0-6-67 0,0 2 24 16,0 4-15-16,0-3-3 16,4 0 3-16,-1 6 4 15,1 0-5-15,-1 9 16 0,4 13 8 16,-3 22-1-16,-1 9 1 15,-3 23-13-15,4 21-6 16,-8 19-4-16,1 12 1 16,-4 32-3-16,3-6 0 15,1 12-3-15,3 0-3 16,0-12 4-16,7-4 1 16,0-12-3-16,3-9 1 15,1-16 0-15,3-16 2 16,0-3-1-16,0-12-1 0,4-17-2 15,-4-11 1-15,0-14-34 16,4-8-17-16,3-17-53 16,4-11-23-16,-4-4-23 15</inkml:trace>
  <inkml:trace contextRef="#ctx0" brushRef="#br0" timeOffset="32283.817">13977 13427 400 0,'11'-9'148'0,"-22"9"-80"0,4 3-66 0,7-3 28 16,-4 6-14-16,-6 4 1 15,-1 8-8-15,-3 14-3 16,-10 9-3-16,-8 18 0 0,-7 7 2 16,-14 6 0-16,4 10 2 15,-1 9-2-15,4 9 2 16,-3-6-2-16,0-3 0 16,3 6-6-16,0-9-1 15,7-13 1-15,4 0 0 16,3-15-10-16,7-13-5 0,-3-9-32 15,3-7-14-15,8-12-31 16,10-38-102 0</inkml:trace>
  <inkml:trace contextRef="#ctx0" brushRef="#br0" timeOffset="32600.369">13229 13794 272 0,'-3'-56'101'0,"6"27"-54"0,8-18-42 16,-11 25 24-16,3-6-1 16,4 0 6-16,4 6-2 15,0 6 3-15,3 7-19 16,0 15 2-16,7 7 2 0,0 18-7 16,4 10-2-16,3 3-9 0,0 9-1 15,0 10-1-15,4 6 2 16,0 12 1-16,14 4 1 15,3 0-7-15,4-1 0 16,0-2 3-16,0-10 2 16,-7-3 0-16,3-13-2 15,-6-5-2-15,-5-14-1 16,1-2-29-16,3-10-14 16,-6-13-60-16,-1-9-27 15,-7-9 1 1</inkml:trace>
  <inkml:trace contextRef="#ctx0" brushRef="#br0" timeOffset="33200.278">14563 12320 316 0,'3'-84'118'0,"-6"59"-64"0,-4-7-54 15,3 17 21-15,-3-1-6 16,0-6 1-16,0-3-8 16,0 0-5-16,0 0-2 15,-4 3 10-15,1-3 5 0,-4 6 16 0,-4 6 7 16,4 1-1-16,-4 2 0 15,-3 4-17-15,-4 6-5 16,-3 6-10-16,0 10-4 16,0 12-1-16,-15 16-1 15,8 6-3-15,3 16 0 16,4 6-1-16,3 16 3 16,8 6-5-16,6 10 2 15,8-10 2-15,10 0 3 16,21-3 0-16,7-3 2 15,7-13-2-15,11-3 2 0,0-13-2 16,4-5-1-16,17-23 1 16,3-6-1-16,-2-22 0 15,-1-12 2-15,-11-19-1 16,-10 3-1-16,-11-10 3 16,-13 4 2-16,-12 3 13 15,-10 2 6-15,-21 5-8 16,-21 5-2-16,-25 3-8 15,-4 10-2-15,-10 6-4 16,-3 7-3-16,-1 2-5 16,11 7-2-16,14 0-20 15,14 0-5-15,15 3-39 16,17-7-18-16,21-2-97 16</inkml:trace>
  <inkml:trace contextRef="#ctx0" brushRef="#br0" timeOffset="34610.788">15212 13938 376 0,'0'-6'140'0,"3"12"-76"0,4-3-75 0,0 4 22 15,8-4-7-15,6 6 2 16,10 7-2-16,5-7-1 16,6 1-1-16,22-4 7 0,17-6 6 15,0-3 4-15,4-7 1 16,17 1-3-16,7 0 0 15,-3-4-9-15,-7 4-3 16,0 2-1-16,-1 4 0 16,1-3-2-16,-11 6-2 0,-10 0 1 15,-11 0 1-15,-7 0-1 16,-7 0 2-16,-7 0-31 16,0 0-11-16,-11 0-75 15,4 0-110 1</inkml:trace>
  <inkml:trace contextRef="#ctx0" brushRef="#br0" timeOffset="34959.131">17078 13120 356 0,'-18'-53'132'0,"-3"37"-72"0,11 0-48 0,13 13 30 16,-6 3-20-16,-1 3-2 15,11 7-10-15,4 12-4 16,3 9-3-16,3 3-3 0,8 20 1 16,7-1 3-16,3 4 5 15,0 15-3-15,4 0-1 16,4 9 2-16,13-5 0 15,4-4-3-15,4-6-3 16,-1-4 0-16,1-2 1 16,-5-10 1-16,-6-6 3 15,-7-7-19-15,7-8-5 0,-7-10-49 16,-7-7-19-16,-4-12-84 16</inkml:trace>
  <inkml:trace contextRef="#ctx0" brushRef="#br0" timeOffset="35285.483">18203 13208 392 0,'-17'-38'148'0,"6"35"-80"0,-3-3-68 15,7 6 29-15,0 9-18 16,-4 1-1-16,1 15-6 15,-1 3-3-15,-3 6 0 16,-4 13 1-16,-13 13 1 0,-1 15 5 0,-3 13 3 16,-1 28-2-16,-2 13 0 15,-5 12-5-15,1 19-1 16,-4 9-1-16,4 0-2 16,3 4 1-16,7-1 1 15,4-9-1-15,3-12-1 16,8-7-21-16,2-19-11 15,-6-9-17-15,4-28-7 16,-5-22-58-16,1-16-26 16,0-15 18-1</inkml:trace>
  <inkml:trace contextRef="#ctx0" brushRef="#br0" timeOffset="35542.057">18634 12044 364 0,'-11'-50'134'0,"11"41"-72"0,4-10-68 0,-4 13 22 15,0-4-6-15,0-2 4 16</inkml:trace>
  <inkml:trace contextRef="#ctx0" brushRef="#br0" timeOffset="35976.589">18627 11903 615 0,'3'-18'23'0,"1"2"4"15,3-6 0 1,3 0-10-16,4 0-3 15,8-3-4-15,2 0-1 16,8 6-3-16,17 3 1 16,11 7 0-16,15 6 1 15,-5 9-2-15,1 7-1 16,3 24-3-16,3 4 1 0,-3 12-2 16,-7 10 2-16,-7 9 0 15,-14 3 1-15,-14-2 2 16,-11 2 3-16,-14-6-2 15,-17 3-2-15,-22-3 2 16,-7-3 0-16,-3-13-3 16,-4 0-1-16,-7-9-1 15,0-3 1-15,-3-19 0 16,6 0 3-16,-3-16-3 16,7-6-2-16,11-6-3 15,14-7-1-15,14-5 2 16,18-8 2-16,10-2-7 15,18 0-1-15,6 3 2 16,8 6 0-16,14 10 0 16,4 6 1-16,3 9 5 15,-7 3 3-15,-7 7-8 0,-11-4-4 16,-10 1-38-16,-7-4-17 16,-7 1-26-16,-8-4-7 15</inkml:trace>
  <inkml:trace contextRef="#ctx0" brushRef="#br0" timeOffset="37148.133">20366 11483 400 0,'-53'-25'148'0,"35"19"-80"0,-10-7-77 0,10 10 25 16,-10-3-18-16,-11-3-3 15,-13 2-4-15,-16-5 0 16,-2-4 5-16,-4-3 11 0,-11 7 5 16,-14-7 8-16,-3-3 2 15,-4 0-5-15,-10-3 0 16,-15 0-10-16,8-3-2 15,-11 9-3-15,-18-6 1 16,11 3-2-16,-11 3 2 16,-14-3-2-16,4 13-1 15,-7 5-2-15,-8-2-1 16,-6 12 2-16,-18-2 0 16,10-4 3-16,-17-4 1 0,7 4-4 15,-14-6 1-15,10 12 2 16,-13-12 1-16,3 16-4 15,-4-10 1-15,-7 15-2 16,-3-2 0-16,-4 9 2 16,-11 0 0-16,5 3-3 15,-8 3 2-15,0 0 1 16,7 13 0-16,-4 0 0 16,4-1 2-16,4 8-3 15,10 5 0-15,-3 6 1 16,10 7 0-16,-42 31-3 15,35-9 2-15,22 6-1 16,6 13-2-16,29 15 3 16,14-3 0-16,7 22-2 15,14 7 2-15,24 5-1 16,22 10 0-16,14 4 0 0,14 5 0 16,11 19 2-16,13-18 2 15,15 15-3-15,11-6 0 16,17 0 1-16,14-4 0 15,21-8-3-15,36-1 0 16,20 0 2-16,22 1 2 16,32-7-2-16,14 0 0 15,49 0 1-15,18-22 2 16,14-3-1-16,32-16 2 16,17-22-4-16,18-9 0 15,32-18 1-15,24-20 0 0,29-6 0 16,13-25 2-16,19-13-1 15,17-12-1-15,10-22 3 16,5-25 0-16,6-3-4 16,0-20 1-16,0-5 0 15,4-19 2-15,-7-16-1 16,-25-6-1-16,-22-7 1 16,-6-8-1-16,-28-8 0 15,-57 8 2-15,-14-11 1 16,-53-21 1-16,-25-16-5 15,-31-12 1-15,-43-19 0 16,-39-19 2-16,-34-25-6 16,-44 12-1-16,-45-15-5 15,-56 3 1-15,-43 15 3 16,-49 16 3-16,-32 10 0 0,-46 31-1 16,-6 13 0-16,-12 34 3 15,-13 12-5-15,-8 32 0 16,-17 25-19-16,10 32-9 15,-3 37-15-15,0 22-7 16,-11 40-89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28:22.143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5027 10489 332 0,'-25'0'126'0,"22"3"-68"0,-1 1-70 16,4-4 18-16,0 0-10 15,0 3 0-15,4 0 5 16,6 0 1-16,12 0 0 16,2 0 5-16,5 0 3 0,6 0 3 15,4 4 5-15,3-4-1 16,-3 3 1-16,7 0-5 16,17 4-3-16,8-1-1 15,6-2-1-15,1-7 0 16,3 0 2-16,18 3-1 15,7-3 2-15,-4-3-4 16,-3-4 1-16,7 7-1 0,3-3 3 16,-7 0-1-16,-10 0 2 15,-11 3 0-15,-7 0 1 16,-10 3-2-16,3 3 1 16,-11 1 3-16,-6-4 1 15,-8 3-6-15,-7-3-3 16,-7 6-1-16,-3-9 1 15,-7 0-3-15,-4 0-2 16,-7 0-29-16,-4 0-14 16,-6 7-55-16,-15-4-26 15,-6 13-56 1</inkml:trace>
  <inkml:trace contextRef="#ctx0" brushRef="#br0" timeOffset="480.389">5228 11377 384 0,'-7'-19'143'0,"7"19"-78"0,7 0-80 0,-3 0 21 16,3-3-8-16,7-4 1 16,4 7 1-16,3-9 0 15,3 9 0-15,8-6 6 0,18 12 4 16,9 0 1-16,9-3 3 15,2 7 2-15,1-1-1 16,17-3-3-16,7-2-2 16,7 5-6-16,-6-6-1 15,13 0 1-15,4 4 0 16,-4-4 0-16,-10 0 0 16,-7 0-2-16,7-3-2 0,-8 0 1 15,-6 0 1-15,-11 3-1 16,-11-3 2-16,-13 3-37 15,-4 4-15-15,-4-1-35 16,-10 3-14-16,-4 4-50 16</inkml:trace>
  <inkml:trace contextRef="#ctx0" brushRef="#br0" timeOffset="1200.581">8548 9922 348 0,'-11'-25'132'0,"8"25"-72"0,-1-7-66 16,4 7 22-16,0-3-6 15,0 3 4-15,4 0-6 16,-1 0 0-16,4 3-4 15,0 7 6-15,4-1 5 0,3 4 6 16,0 2 4-16,4 7-2 16,3 10-2-16,0 21 0 15,4 13-1-15,3 15-9 0,4 1-2 16,21 6-7-16,3 3-2 16,4 3 0-16,0-3 2 15,-7-10 1-15,-4-6 1 16,1-2 0-16,3 2 2 15,7-6-1-15,-4 0 2 16,-3-7-2-16,-4-5 0 16,-3-7-6-16,-7-6 1 15,-4-6 4-15,-3-10 2 16,-7 0-2-16,-4-9-3 16,-7-3-29-16,-3-4-11 15,-8 1-27-15,-6-4-11 0,-4-3-76 16,-4-3-71-1,-3 4 83-15</inkml:trace>
  <inkml:trace contextRef="#ctx0" brushRef="#br0" timeOffset="1710.743">9853 9825 288 0,'-18'-19'107'0,"18"9"-58"0,0 1-40 0,-3 9 25 15,3 0-6-15,0 0 1 16,0 0-12-16,0 6-5 16,-7-3-7-16,0 7 3 0,3 9 2 15,1 9 1-15,-1 6 1 16,4-9 0-16,0 44 2 16,-3 22-1-16,-1 19 2 15,-6 22-8-15,-5 21-4 0,-2 23-2 16,-4 15 1-16,0 16 5 15,-4 3 6-15,0 0 4 16,-3 3 2-16,0-12-8 16,7-19-2-16,-1-10-5 15,5-12-3-15,3-19 0 16,3-25 1-16,0-15-1 16,1-10 2-16,3-19-7 15,0-16-1-15,0-15-40 16,3-13-18-16,1-9-25 15,-1-6-10-15,8-13-57 16</inkml:trace>
  <inkml:trace contextRef="#ctx0" brushRef="#br0" timeOffset="2445.647">10495 8602 92 0,'4'-25'35'0,"-4"12"-18"0,7-9 6 0,-7 13 21 16,0-1 15-16,3-9 11 16,1 7-22-16,-4-4-8 15,0 1-24-15,0 2 12 0,0 1 6 16,3 2 4-16,-3 4 4 16,4 18 5-1,-4 13-14-15,3 13-5 0,1 25-7 16,-4 18-2-16,0 17-10 15,3 5-3-15,1 10-4 16,3-3-2-16,-3-7 3 16,6-9 0-16,1-3 1 15,-1-3 0-15,1-10-5 16,-1-9 1-16,1-9 2 16,-4-10 1-16,0-3-34 15,-3-9-14-15,-1-16-44 16,1-13-16-16,-1-9-60 15</inkml:trace>
  <inkml:trace contextRef="#ctx0" brushRef="#br0" timeOffset="2986.692">10816 8570 252 0,'25'-31'93'0,"-22"22"-50"0,1-7-19 0,-4 6 27 16,0 1-11-16,3-3-3 16,1-4-13-16,3 0-4 15,0-3-12-15,7-6-3 0,4 6 1 16,3 1 3-16,7 2 2 16,0 7-1-16,4 2 1 15,3 4-2-15,11 9 0 16,11 13 6-16,6 9 2 15,-3 7 0-15,4 6 2 0,-11 6-6 16,-11 9-3-16,-7 4-1 16,-6 2-1-16,-12 4 0 15,-10-3 2-15,-10-3-3 16,-15-1-2-16,-10 7-2 16,-11-6 0-16,-10-1 0 15,-1-12 3-15,1 0-3 16,7-12-2-16,6-10 4 15,1-6 1-15,7-10 0 16,10-12-1-16,11-13-8 16,11-15-2-16,17-4-3 15,25 1 0-15,17-1 2 16,8 10 4-16,-8 7 1 16,1 8 3-16,-8 7-1 15,8 9-1-15,-8 13 3 0,-7 3 2 16,-6 6-31-16,-11 4-12 15,-8-1-32-15,-6-3-13 16,-8-3-95 0,1 3-51-16,0-6 111 15</inkml:trace>
  <inkml:trace contextRef="#ctx0" brushRef="#br0" timeOffset="4382.857">11141 10988 316 0,'-4'-6'121'0,"1"6"-66"0,3 0-60 0,0 0 20 15,0 0-11-15,0 0-3 16,0 0-3-16,3 0-1 15,1 0 2-15,-1 0 13 0,4 0 7 16,0 0 2-16,4-4 2 16,0-2-4-16,-1 6 0 15,15-3-4-15,3-3-1 16,4 6-6-16,14 0-3 16,3 0 2-16,0 0 0 15,8 0-3-15,17 0-1 16,11 0-3-16,3 0-1 15,0 0 3-15,7-10 3 16,18 7 0-16,0-6 2 0,-7-10-4 16,7 3 0-16,7 1 1 15,0 2 0-15,-15 1 0 16,-9 12 2-16,10 0-3 16,-8 12 0-16,-6-3 1 15,-14-2 0-15,-8 2 0 16,-10-3 0-16,-10 1 0 15,-12-1 2-15,-6 3-5 16,-7-5-3-16,-8-1-26 16,-6 0-11-16,-11 0-42 15,-11 3-16-15,-6 4-68 16</inkml:trace>
  <inkml:trace contextRef="#ctx0" brushRef="#br0" timeOffset="4908.042">12093 10276 356 0,'-7'-6'134'0,"7"3"-72"0,0 3-72 0,0-3 13 16,4-1-4-16,-1 1-2 16,1 3 2-16,-1 0 1 15,1 0 0-15,-1 3 2 0,-3 1 10 16,4 5 4-16,-4 0 6 15,3 35 10 1,4 10-9-16,1 18-7 16,-1 25-5-16,0 0-7 15,0 3-1-15,0 10-3 16,0-3-1-16,7-4 1 16,-11-12 2-16,8-6-1 15,3-7 2-15,0-6 4 16,-3-6 4-16,-1-6-4 0,-3-7 1 15,1-9-5-15,-1-3 0 16,0-4-1-16,-4-8-2 16,1-8-8-16,-4-5-5 15,0-3-26-15,-4-4-10 16,1-3-65-16,3-6-27 16,0-6 3-1</inkml:trace>
  <inkml:trace contextRef="#ctx0" brushRef="#br0" timeOffset="5449.743">13593 9969 368 0,'-4'-19'137'0,"0"19"-74"0,4 0-62 0,0 0 27 15,0 0-10-15,0 0 1 16,0 6-10-16,4 7-3 16,0 12-4-16,10 16 7 0,10 9 4 15,5 19 5-15,2 9 3 16,5-3-2-16,2 13-2 15,5 6-5-15,-1 3-2 16,-3-12-4-16,3-6 1 16,15-4-2-16,-1-6 0 15,1 0-1-15,-1-10 0 0,-3-5-5 16,-7-14 1-16,-4-2-5 16,-7-7-1-16,-6-12-48 15,-8 0-19-15,-4-3-45 16,-2-4-16-16,-8-6-14 15</inkml:trace>
  <inkml:trace contextRef="#ctx0" brushRef="#br0" timeOffset="5869.135">14873 9840 460 0,'-14'-15'170'0,"7"11"-92"0,-11 8-89 0,8 5 29 15,-4 10-17-15,-4 6-3 16,-3 9 1-16,0 10 0 15,-8 22 1-15,-6 16-3 0,0 15 2 16,0 19 1-16,-4 28 2 16,-7-3 3-16,-11 25 2 15,-6 10-3-15,-18 12-1 16,0 6 3-16,3 1 1 0,0 9 3 16,4-10 1-16,4-15-5 15,3-16-4-15,10-16-1 16,12-21-1-16,16-29-3 15,12-13 0-15,10-15-42 16,7-15-18-16,0-10-41 16,7-16-17-16,0-9-30 15</inkml:trace>
  <inkml:trace contextRef="#ctx0" brushRef="#br0" timeOffset="6859.506">15974 8185 428 0,'-21'-47'159'0,"10"37"-86"0,-7 7-81 16,8 3 29-16,-8 0-15 16,-3 0 2-16,-4 0-3 15,-10 0 2-15,-4 0-4 16,-14 3 9-16,-3 4 7 0,3-4-1 15,-3 15-1-15,-1 1-7 16,1 3-2-16,-1 6-6 16,4 1-4-16,-7-1 1 0,11 6 0 15,7 4-4-15,10-7-1 16,7-2-2-16,7-4 0 16,18 0 2-16,18 0 2 15,14-3-3-15,14 0 0 16,7-3 4-16,17-1 1 15,18 7 2-15,8 7 0 16,-5 5 0-16,-2 7 0 16,2 3-3-16,-6 13 2 15,-7-4 1-15,-8 13 0 16,-13 3 0-16,-12 7 2 16,-13 5-1-16,-11-8 2 0,-14-4-2 15,-17 3 2-15,-18 7-2 16,-15-7 2-16,-3-6 2 15,-14 3 2-15,-14-9-3 16,-17-10-1-16,2-12-1 16,5-10 1-16,6-12-2 15,8-10 2-15,6-15 9 16,8-13 7-16,10-12-8 16,11-10-3-16,10-6-10 15,18-6-1-15,10-13-1 16,15-3 2-16,14-9-1 15,6-13 1-15,26-7 0 16,21 1 0-16,6-12 2 16,1-14 0-16,17 1-7 0,1-7 0 15,-4-12-2-15,-18 19 3 16,-18 19 6-16,-13 8 4 16,-18 20 10-16,-11 16 5 15,-14 12 0-15,-14 15 0 16,-18 10-19-16,-13 16-9 15,-15 6-32-15,-7 9-13 16,3 7-43-16,5 12-18 16,-5 13-60-1</inkml:trace>
  <inkml:trace contextRef="#ctx0" brushRef="#br0" timeOffset="7386.317">15773 10787 460 0,'0'0'170'0,"0"3"-92"0,7 4-95 0,0-4 25 16,7 3-12-16,4-3-1 15,10 0 1-15,7-6 3 16,18 0 0-16,14-6 3 0,7-1 1 16,0-2 3-16,0-1 3 15,14 1 2-15,11-1 3 16,-4 7-3-16,-6-4-1 16,-5 10-6-16,15 0-3 15,0 0 0-15,-4 0-1 0,-14 7 0 16,-7-4 0-16,-7 3 4 15,-3 0 2-15,-4 1-7 16,-11-4-1-16,-6 0-42 16,-15 3-16-16,-11 0-70 15,-13 1-32-15,-15-4 19 16</inkml:trace>
  <inkml:trace contextRef="#ctx0" brushRef="#br0" timeOffset="7775.41">17699 9727 452 0,'3'-37'170'0,"-10"43"-92"0,7-12-93 0,0 6 24 16,0 0-15-16,4 0 1 16,3 9 1-16,7 7 2 15,4 6 1-15,-1 15 5 0,4 4 5 16,4 16 1-16,3 12 4 16,15 15-1-16,6 10 2 0,1 7-10 15,2-4-3 1,5 9-2-16,-4-12 2 0,3 1-1 15,11-14-1-15,0-6 1 16,4-15-1-16,-4-4 2 16,-4-2 1-16,-10-14-32 15,-7-18-13-15,-7-12-63 16,-7-7-27-16,-8-6-26 16</inkml:trace>
  <inkml:trace contextRef="#ctx0" brushRef="#br0" timeOffset="8123.302">19110 9900 424 0,'-11'-54'159'0,"1"48"-86"0,3 0-76 0,0 15 27 15,-4 4-13-15,1 9-1 16,-8 6-6-16,-14 7-1 15,4 15-1-15,0 6-4 0,-4 10 1 16,4 12 5-16,-4 7 2 16,-3 22 4-16,-1 21 4 15,-2 13-6-15,-5 19-2 16,-6 16 1-16,-11 12 0 16,3 3-3-16,5 0-3 15,2-15 2-15,8-7 0 0,10-15-1 16,0-22-2-16,4-16-4 15,3-16-2-15,8-15-26 16,-1-4-11-16,1-15-31 16,6-16-11-16</inkml:trace>
  <inkml:trace contextRef="#ctx0" brushRef="#br0" timeOffset="8944.727">20115 8664 460 0,'-42'-50'170'0,"17"41"-92"0,-10-4-80 0,17 10 33 16,-6-3-16-16,-4 3 2 16,-1 0-10-16,-2 3-4 15,-1 3-2-15,-3 3 1 0,-8 7 3 16,-6 9-2-16,-8 6 0 0,-10 12-6 15,7 4 0-15,4 7-1 16,7 2 2-16,10-9 1 16,11 0 3-16,6-7-6 15,15-5 1-15,11-4-1 16,28-6-1-16,17 3 4 16,14-6 0-16,8-4-2 15,17-2 2-15,11 6 1 16,-4 3 0-16,-7 9-3 15,-10 7 0-15,-11 12 2 16,4 3 0-16,-8 4 1 16,-13 2 2-16,-12 4-1 15,-9 0 2-15,-15-4-2 16,-21-9 2-16,-8 10 2 16,-9-13 2-16,-19 0-3 0,-13-9-3 15,-18-4-3-15,-4-9-1 16,8 0 2-16,-4-9 2 15,3-7 0-15,8-9-1 16,6-6 3-16,11-13 0 16,15-9-4-16,16-13 1 15,19-15-5-15,17-10 1 16,7 0 0-16,18-22 2 16,28-9-4-16,7-16 2 15,4 7 0-15,0-4 2 16,14-6-6-16,-1 3-2 15,-17 10 6-15,-13 5 1 0,-19 17 9 16,-17 6 4-16,-22 15 17 16,-13 13 7-16,-22 16-13 15,-10 15-7-15,-8 7-13 16,-2 15-3-16,-5 6-27 16,4 4-10-16,7 3-40 15,11-4-15-15,7 4-87 16,18 0-45-1,6 16 112-15</inkml:trace>
  <inkml:trace contextRef="#ctx0" brushRef="#br0" timeOffset="9831.915">20451 10712 392 0,'-4'-10'145'0,"0"10"-78"0,4 0-71 0,0 0 26 16,4 7-16-1,0-4-3-15,3-3-2 0,0 0-1 16,0 6 4-16,7-3 2 0,0-3 11 16,4 0 4-16,3 7-3 15,3-7 0-15,5 0-6 16,6 0 0-16,18 0-1 16,7-7 1-16,10 4-6 15,4-6-4-15,4-1 1 16,10-5 0-16,8 2-1 15,-1 1 1-15,-7 5-2 16,-3-2-1-16,-11 6 1 16,7 0 1-16,-4 3-1 15,-2 3-1-15,-12 0 3 16,-3-3 0-16,-7 6-1 16,-11-3 1-16,-3 0-2 15,-7-3-1-15,-4 0-28 16,-7 0-11-16,-3 0-49 0,-4 0-21 15,-3 0-67 1</inkml:trace>
  <inkml:trace contextRef="#ctx0" brushRef="#br0" timeOffset="10239.175">22423 9640 512 0,'0'-16'189'0,"-4"19"-102"0,8-3-101 16,-1 6 28-16,8 4-17 15,3 8 2-15,7 8 5 16,0 5 5-16,4 3-5 16,3 10 9-16,4 10 4 0,14 2-1 15,10 13 1-15,1 3-9 16,3 13-3-16,-4-7-3 16,0-6 1-16,-3 0 0 15,4 1 1-15,6-4-2 16,-6-7-2-16,-4-2-19 0,-4-13-10 15,-7-10-36-15,-3-8-14 16,-7-7-86-16,-7-13-38 16,-8-9 57-1</inkml:trace>
  <inkml:trace contextRef="#ctx0" brushRef="#br0" timeOffset="10554.246">23735 9630 456 0,'-25'-56'170'0,"22"56"-92"0,-18 6-80 0,13 0 33 0,1 13-24 15,-3 9-6-15,-4 10 1 16,0 15 0-16,-4 7 0 16,-10 6-2-16,-4 21 3 0,-7 20 2 15,-7 9 2-15,-14 25 1 16,-3 10 2-16,-1 18-5 15,4 10-1-15,-3-1 0 16,3 4 0-16,-4-3-5 16,8-16 1-16,-11-3 0 15,10-16 2-15,8-12-12 16,7-19-6-16,6-19-31 16,8-16-12-16,7-12-41 15,3-6-16-15</inkml:trace>
  <inkml:trace contextRef="#ctx0" brushRef="#br0" timeOffset="11004.878">24405 8138 408 0,'-7'-10'151'0,"-3"20"-82"0,-8 24-76 16,7-12 24-16,-6 13-11 16,-4 5 1-16,-1 11-4 15,-6-1-2-15,0 6 0 16,3 7-1-16,4 0 2 0,7-4-1 16,10-2-1-16,15 2 12 15,7-12 4-15,6 3-6 16,12-9-1-16,6-6-3 15,4-7 1-15,7-6-4 16,14-7 0-16,3-2-10 0,1-7-3 16,-8-9-48-16,-3-13-21 15,-3-2-99 1</inkml:trace>
  <inkml:trace contextRef="#ctx0" brushRef="#br0" timeOffset="11332.817">24963 8207 452 0,'-11'-22'170'0,"15"34"-92"0,-4-6-91 15,0 16 28 1,0 7-14-16,-4 18 2 16,-3 6 0-16,0 10-1 15,0 15 3-15,-4 19 1 0,-3 7-2 16,0 9-1-16,0 6-1 16,0 6 1-16,3-9-7 15,4 0 1-15,7 0-45 16,0-9-18-16,4 3-86 15,-4-16-72-15,-7 6 84 16</inkml:trace>
  <inkml:trace contextRef="#ctx0" brushRef="#br0" timeOffset="12158.488">6826 15440 472 0,'-17'-25'178'0,"13"47"-96"0,4-28-102 16,0 12 26-16,7-6-15 15,7 6 1-15,14-3 2 16,22 4 4-16,13-1 1 16,8-3-2-16,10 0 2 0,32-3-1 15,7-9-2-15,10-4 3 16,26 1 2-16,-5-7 0 15,19 3 2-15,3-2 0 16,-11-1 3-16,14 6-3 16,-6-3 0-16,-15 1-1 0,-4 2 1 15,-6 1-4-15,-18 2 0 16,-21 4-52-16,-18 3-24 16,-14 3-102-1</inkml:trace>
  <inkml:trace contextRef="#ctx0" brushRef="#br0" timeOffset="12564.361">7655 16334 428 0,'-7'-6'159'0,"11"9"-86"0,10-6-87 16,-7 3 22-16,11 0-12 16,3-4 0-16,7 4 0 15,11-3 3-15,17 3 0 16,8-3-2-16,6 0 0 0,1-3-1 15,6-1 3-15,22 1 2 16,7 0 2-16,-4 0-4 16,15-4 1-16,10 7-2 0,3-3 0 15,11-4 2-15,8 1 2 16,-5 6-1-16,8-3-1 16,3-1-21-16,-10 7-11 15,-18 0-68-15,7 7-30 16,-18 2-1-1</inkml:trace>
  <inkml:trace contextRef="#ctx0" brushRef="#br0" timeOffset="13344.607">12090 14797 340 0,'-11'-22'129'0,"8"-12"-70"0,3 34-67 16,0 6 21-16,0 1-7 15,3-1 1-15,8 3-1 16,6 10 1-16,19 12-4 15,6 20 3-15,7 18 0 0,4 6 6 16,4 0 5-16,-1 13-3 16,1 3 2-16,13 0-5 15,15 3 1-15,-4-13-5 0,0-9-2 16,0-3-2-16,14-3 0 16,4-6 0-16,-3-10 1 15,-12-3 0-15,-10-6 2 16,-14-10-43-16,-7-6-19 15,-3 3-98 1,-1-9-69-16,-10-13 92 16</inkml:trace>
  <inkml:trace contextRef="#ctx0" brushRef="#br0" timeOffset="13675.3">13744 15029 452 0,'-32'-15'170'0,"8"21"-92"0,-4 3-84 15,17-2 30-15,0 8-20 16,-3 10-2-16,-3 16-2 16,-5 16 2-16,-2 18-1 15,-8 13-1-15,-3 15 1 0,-8 4 7 16,-6 25 5-16,-14 9-2 15,3 15-1-15,0 29-6 16,0 7-3-16,-4 8 0 16,1-2-1-16,-1-1 2 15,1-15 1-15,6-25-12 0,11-22-4 16,8-19-27-16,13-25-9 16,14-13-28-16,15-28-9 15,6-21-75 1</inkml:trace>
  <inkml:trace contextRef="#ctx0" brushRef="#br0" timeOffset="14095.541">14383 13807 356 0,'-7'-32'134'0,"0"29"-72"0,3-13-52 15,4 13 28-15,-3 10-17 16,-1 5-4-16,1 10-4 16,-1 22 1-16,0 25-7 15,1 25-2-15,-1 6-1 0,4 20-2 16,0 5-2-16,0 0 1 0,4-9 1 16,-1 0-1-16,5-12-1 15,-1-13 3-15,-4-10 0 16,1-12-6-16,-1-19 0 15,-3-3-72-15,4-15-29 16</inkml:trace>
  <inkml:trace contextRef="#ctx0" brushRef="#br0" timeOffset="14695.032">14990 13593 408 0,'-4'-12'154'0,"0"2"-84"0,1 1-77 16,3 3 27-16,0 3-16 16,0-13-2-16,3 3-1 15,1-5-1-15,7-1 0 16,3 0-5-16,17 0 1 0,8 0 11 15,11 10 7-15,-1 9 4 16,0 19 4-16,1 15-6 16,-1 20 1-16,1 18-8 15,6 9-1-15,-7 13-4 0,-3 0-1 16,-10-3-1-16,-8-3 1 16,-11-10 7-16,-13-5 5 15,-22 2-3-15,-6-3 1 16,6-16-6-16,-24 4 1 15,-4-4-3-15,-4-9 0 16,-3-9 1-16,4-13 3 16,-7-12-2-16,6-10 1 15,8-9-3-15,7-10 0 16,6-9-8-16,8-7 0 16,11 1-1-16,13 3-1 15,25 3-1-15,11 6 1 16,14 0 1-16,0 10-1 0,7 9 4 15,14 9 0-15,4 10 3 16,3 9 1-16,-11 4-4 16,-6-1 1-16,-8-6 2 15,-10 13 1-15,-7-7-1 16,-7-6 1-16,-8-3-15 16,-2-6-5-16,-5-16-22 15,-3-7-10-15,1 4-32 16,-5-6-13-16</inkml:trace>
  <inkml:trace contextRef="#ctx0" brushRef="#br0" timeOffset="15358.683">16016 15945 372 0,'7'-6'140'0,"7"9"-76"0,18-6-77 0,-21 6 22 16,10 3-9-16,7-3 2 15,11-3-1-15,10 0 2 16,8-12-2-16,31-1 15 0,14-2 6 16,-3-1-2-16,17 0 1 15,8 7-8-15,-4-1-3 16,-7 7-3-16,10-3 0 16,-3 6-2-16,-7 0 0 15,-11 0-1-15,-10 0 2 16,3 0-3-16,-7 0 0 15,-10-6-17-15,-11-4-5 16,-14 1-64-16,-7 3-25 16,-18-1-57-16</inkml:trace>
  <inkml:trace contextRef="#ctx0" brushRef="#br0" timeOffset="15717.917">18327 14788 476 0,'-7'-6'178'0,"7"9"-96"0,3 3-91 0,1 4 28 16,6 5-22-16,5 7-3 15,16 19 7-15,8 9 4 16,7 3-2-16,3 10 3 0,4-3 3 16,4-1 4-16,-1 7 2 15,18 0-6-15,4 3-3 16,3 0-1-16,-7 0 1 16,-7-13-5-16,-3-5-3 15,6-8-2-15,-3-2 3 16,-3-9-51-16,-4-14-19 15,-7 1-58-15,3-13-23 16,-10-6 1-16</inkml:trace>
  <inkml:trace contextRef="#ctx0" brushRef="#br0" timeOffset="16033.514">19907 14945 424 0,'-28'-13'159'0,"7"13"-86"0,0 19-67 16,10-10 31-16,-3 10-22 16,0 6-6-16,-4 10-1 15,1 12-1-15,-5 6-3 16,1 13-1-16,-3 19 3 0,-5 18-1 16,-2 7 0-16,-8 22-3 15,-7 15-2-15,-7 16-2 16,0 19 1-16,4-7 3 15,-1 10 3-15,1-12-2 0,7-13-2 16,10-10 0-16,4-9-1 16,6-12-16-16,12-19-4 15,3-19-34-15,3-19-13 16,4-19-77 0,0-12-77-16,-3-19 75 15</inkml:trace>
  <inkml:trace contextRef="#ctx0" brushRef="#br0" timeOffset="16484.115">20475 13493 388 0,'-17'-19'145'0,"10"19"-78"0,3 3-78 15,0 16 24 1,4 9-10-16,0 13 3 0,0 9 1 15,0 4-3-15,0-10 4 0,0 28 4 16,4 3 0-16,0 3 1 16,-1-6-3-16,8-6 1 15,3-6 0-15,3-13 3 16,8 3-5-16,7-12-1 16,0-4 0-16,6-2 0 15,15-1-2-15,11-12 1 16,3-10-9-16,0-6-3 15,-7-6-28-15,-4-6-11 16,-10-4-33-16,-7 1-12 16</inkml:trace>
  <inkml:trace contextRef="#ctx0" brushRef="#br0" timeOffset="16845.779">21149 13807 416 0,'-3'-10'156'0,"-5"1"-84"0,12 15-82 16,-4-12 25-16,0 12-18 16,4-12 0-16,-1 12 5 15,1-3 6-15,-1-3-4 16,-3 10 11-16,0-1 7 0,0 7 0 15,0 6-1-15,0 22-3 0,0 15 1 16,4 13-10-16,3 7-5 16,3 15-3-16,4 3-1 15,0 9 2-15,4-11 1 16,10-8-1-16,-3 7-2 16,0-9 3-16,-1-3 0 15,1-7-8-15,0-6-2 16,0-3-34-16,3-16-13 15,-4-6-80-15,-2-10-36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28:53.458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6749 10533 364 0,'0'6'134'0,"0"4"-72"0,10-1-74 0,-6 7 20 16,-1-4-8-16,4 7 0 15,0-3 4-15,4-4 5 16,0 1-5-16,3 0 13 0,3-1 9 16,8 1 3-16,10-4 5 0,4 10-7 15,3 0-2 1,8 3-8-16,-1-4 0 0,4 11-1 15,4-4-1-15,27-6 1 16,11-1 0-16,4-5-6 16,21-7-2-16,7 0-2 15,0-2 1-15,-3-1-2 16,17 0 2-16,-7 0-2 16,-14 0 0-16,-11 0 1 15,8-3 1-15,-8 3-1 16,-7 1 1-16,-14-1-4 15,-13 0 0-15,-12-3 1 16,-7 3 0-16,-10 0-2 16,-7 3 1-16,-11-6 0 15,-3 0 3-15,-7 0-8 16,-4 0-3-16,-7 0-13 16,-4 0-6-16,-3 0-31 15,-10 0-13-15,-1 4-43 0,-13 2-18 16,-8-3-48-1</inkml:trace>
  <inkml:trace contextRef="#ctx0" brushRef="#br0" timeOffset="510.103">6396 11794 436 0,'-7'3'165'0,"10"0"-90"0,11 16-90 16,-6-7 24-16,20-2-15 15,7-1 1-15,14 0 3 16,8 1 3-16,3-1 0 16,17 1 2-16,12-4 0 0,9-3 14 15,-2 3 8-15,20-2 3 16,11-1 1-16,0 0-8 0,18-3 0 16,-39 0-8-16,52 3 0 15,8 0-6-15,0 3 1 16,-11-3-3-16,4 4 0 15,-4-1-3-15,-10-3-2 16,-11 3 3-16,-4 1 0 16,-10-1-1-16,-7-3-2 15,-18 0 1-15,-17 3 1 16,-14 1-8-16,-15-4-3 16,-10 6-20-16,-11 10-59 15,-7-3-1-15,-3-4-51 16,-1 1-17-16,1-4 20 15</inkml:trace>
  <inkml:trace contextRef="#ctx0" brushRef="#br0" timeOffset="1184.922">11190 9332 436 0,'-14'-19'162'15,"7"16"-88"-15,-4-3-84 0,4 6 25 0,0 6-13 16,0 4-2-16,-3 2 1 16,-8 7 1-16,-3 9-1 15,-7 4 6-15,-8 8 5 0,-2 7 11 16,-15 10 8-16,0 18-3 16,0 10 0-16,-4 21-9 15,-3 39-1-15,-3 15-5 16,-4 31 2-16,-7 19-2 15,10 13 2-15,11 9-6 16,15-4-3-16,13-5-1 16,11-13 1-16,24-9-5 15,15-32-1-15,14-3 0 16,10-18 2-16,4-20-1 16,7-21-1-16,14-19 3 15,4-10 0-15,-1-15-1 16,-6-7 1-16,-11-6-2 0,-11-9-1 15,-6-6-13-15,-8-4-6 16,-7-9-21-16,-7 3-8 16,-7-6-47-16,1-4-19 15,-5-2-85 1</inkml:trace>
  <inkml:trace contextRef="#ctx0" brushRef="#br0" timeOffset="1726.56">12326 9928 444 0,'-7'-34'165'0,"3"34"-90"0,4-4-87 16,0 17 32-16,0 3-11 15,0 12-3-15,-3 19 2 16,-8 16-5-16,-13 27 5 0,-1 8 2 16,-7 21 3-16,-3 16 5 15,-4-1-4-15,-7 23 2 16,-10 6-3-16,-8-3 0 15,-10 19-3-15,4-16-1 16,6 0-5-16,4-6-1 0,7-19-1 16,15-22 1-16,38-116-110 31,-25 91-23-15,7-29-17-16,15-21-21 15,3-35-6-15</inkml:trace>
  <inkml:trace contextRef="#ctx0" brushRef="#br0" timeOffset="2134.017">12351 10016 520 0,'-21'-3'192'0,"17"6"-104"0,1 3-107 0,3-3 27 16,3 3-14-16,4 1 4 15,7 2-1-15,4 1-1 16,3 18 3-16,0 9-2 0,4 10 1 16,0 19 11-16,-4 3 3 15,0 25 1-15,-3 22 2 16,-4 0-8-16,-4 19-2 15,1 13 1-15,-1-7 1 16,1 0 1-16,-4-3 0 0,0-7-2 16,0-5 1-16,0 2-6 15,0-12-1-15,0-15 0 16,0-1 2-16,-3-15-8 16,-1-13-1-16,1-19-38 15,-4-6-18-15,0-15-29 16,0-14-13-16,0-8-75 15</inkml:trace>
  <inkml:trace contextRef="#ctx0" brushRef="#br0" timeOffset="2416.04">11875 11430 468 0,'-32'-3'176'0,"21"3"-96"0,4-3-95 0,7 3 24 15,4 0-13-15,10-3 0 16,10-1 0-16,12 1 3 16,6-3 0-16,7-3-2 0,29-1 2 15,7-2 1-15,3 8 2 16,4-11-3-16,13 15 0 15,5-3 1-15,-1-4 2 16,-14-2-54-16,1 6-24 16,6 0-103-16</inkml:trace>
  <inkml:trace contextRef="#ctx0" brushRef="#br0" timeOffset="2700.693">14005 11298 508 0,'0'3'189'0,"4"-6"-102"0,13 9-106 15,-2-6 29-15,23 0-10 16,19-3 4-16,13 0-1 0,8-6-2 15,17 3 0-15,8-1-1 16,-5 4 2-16,-9 0-3 0,-8 3 0 16,7 0-50-16,-3 0-23 15,-8-3-39-15,-3 0-18 16,-10-10-17 0</inkml:trace>
  <inkml:trace contextRef="#ctx0" brushRef="#br0" timeOffset="3483.555">15956 10235 484 0,'-7'13'181'0,"4"9"-98"0,-4 34-94 16,3-28 27-16,-3 10-14 15,3 22 1-15,-3 15-2 16,0 16 2-16,0 3-2 16,-7 28 8-16,0 7 6 0,0-4-3 15,-4 10 1-15,1-3-2 16,3-4 3-16,3-15-7 16,4-13-2-16,3-9-3 15,8-9-2-15,-1-13 3 16,8-13 0-16,3-6-1 15,0-9 1-15,4-9-4 16,-1-4-2-16,5-6 4 0,9-3 1 16,15-7 0-16,11-6-2 15,6-9 1-15,8-6-1 16,10-10 0-16,18-15 0 16,3-1-3-16,-7-6 2 15,-7-3-1-15,-10-12-2 16,0-10 5-16,-15 7 3 15,-13-7 1-15,-26 3 0 16,-17-3 1-16,-10 3 1 16,-11 1-3-16,-15 2-1 15,-16 7-3-15,-22 3-3 16,-11 6-3-16,-3 3-1 0,-7 10-3 16,-1 6-1-16,-2 12 1 15,13 4 4-15,15-1 3 16,17 4 4-16,14 0-2 15,28-4 0-15,19-2-4 16,16-7 1-16,15-3 2 16,7-6 1-16,21 3-2 15,11-7 2-15,-1-18 1 16,1-6 2-16,-7-4-3 16,10-9-2-16,-10 0 2 15,-8 0 2-15,-17-6 0 16,-14 0-1-16,-22-1-2 15,-31-2 1-15,-14 6-1 16,-18 6 0-16,-24 6 4 0,-29 13 3 16,-3 4 0-16,-18 21 0 15,-7 3-8-15,10 9 0 16,15 4-34-16,17 3-16 16,18 0-54-16,18 0-22 15,17-7-40 1</inkml:trace>
  <inkml:trace contextRef="#ctx0" brushRef="#br0" timeOffset="3889.282">17896 9053 468 0,'11'6'176'0,"-11"7"-96"0,11 25-98 16,6-7 27-16,11 16-13 15,15 22 2-15,6 6-1 16,11 29 1-16,4 15 2 15,10 6 0-15,-4 20 0 0,-3 14 13 16,-7 8 6-16,-17 18 6 0,-8 3 4 16,-14 0 0-16,-14 9 2 15,-17 7-11-15,-19-3-2 16,-9-4-8-16,-5 4-2 16,-10-19-9-16,-3-10-1 15,-8-15-35-15,-6-9-13 16,3-23-46-16,10-25-16 15,11-21-84 1</inkml:trace>
  <inkml:trace contextRef="#ctx0" brushRef="#br0" timeOffset="4385.47">21036 9053 524 0,'-28'-28'195'0,"7"25"-106"0,-4-3-101 0,11 6 31 16,-11 0-21-16,-6 9 0 15,-5 10-2-15,-3 22-1 16,-6 12 4-16,-15 22 2 0,-11 7 2 16,-17 34 5-16,0 18 3 15,-11 30 2-15,-21 24 3 16,-7 31-5-16,14 19 1 15,4 13-9-15,20-3-4 16,22-13 4-16,32-19 5 16,25-27-2-16,17-20-1 15,14-6-2-15,25-31-3 16,10-16-6-16,8-19-1 16,-1-12-32-16,-3-10-14 0,-3-16-26 15,-12-12-9-15,1-15-62 16,18-35-75-1</inkml:trace>
  <inkml:trace contextRef="#ctx0" brushRef="#br0" timeOffset="4760.431">21759 9593 440 0,'-24'-32'165'0,"20"32"-90"0,1-6-90 0,3 6 26 15,0 9-7-15,3 26 2 16,1 12 6-16,-4 22 3 15,-4 3-8-15,-10 31 2 0,-4 20 4 16,-13-1-1-16,-8 19 1 16,-14 3-5-16,-14-6-3 15,0 6-2-15,3-2 0 16,4-4 0-16,7-16 1 16,4-6-2-16,7-13-2 0,6-15-21 15,8-16-9 1,7-18-49-16,10-42-155 15</inkml:trace>
  <inkml:trace contextRef="#ctx0" brushRef="#br0" timeOffset="5105.186">22077 9555 504 0,'0'9'187'0,"-14"13"-102"0,10 25-99 0,-3-19 30 15,4 16-17-15,-1 7-2 16,4-1 2-16,4 12 2 16,6 11 0-16,1 14-1 0,-1 11 1 15,1 11 7-15,0 10 5 16,-1 13-6-16,1-6-2 15,3 5-3-15,0-8 1 16,-3 8 0-16,-1-21 1 16,1-13-2-16,3 3 1 15,-7-12-4-15,3-16 0 16,-3-12-41-16,-10-19-17 16,-1-16-67-16,1-9-27 15,-4-32-10-15</inkml:trace>
  <inkml:trace contextRef="#ctx0" brushRef="#br0" timeOffset="5376.204">21343 10765 420 0,'-39'-9'156'0,"25"3"-84"0,7 6-68 16,11 0 29-16,10-4-15 15,7 1 0-15,11 3-7 16,10 0-1-16,11-3-6 16,3 0-3-16,15-3 2 0,14 6-4 15,6-10-2-15,1 7 4 16,7-6 1-16,3 2-16 0,4-2-5 16,-7 6-24-16,-11 0-8 15,-3 0-28-15,-1 3-10 16,-3 3-59-1</inkml:trace>
  <inkml:trace contextRef="#ctx0" brushRef="#br0" timeOffset="5811.069">23142 10521 388 0,'-3'-4'145'0,"3"4"-78"0,7 4-71 15,-4-1 26-15,22 3-12 0,10 0 2 16,8 1 2-16,13-4 1 16,8 0-8-16,10 0 0 0,14-3 0 15,0 0-3-15,4-3-1 16,-4 0 1-16,4 0 0 15,-4-4-5-15,-11 1 1 16,-6 0-29-16,-11-1-13 16,-11 1-40-16,1-3-16 15,-1 3-52 1</inkml:trace>
  <inkml:trace contextRef="#ctx0" brushRef="#br0" timeOffset="5961.179">25047 9762 364 0,'4'-57'137'0,"-4"42"-74"0,3-29-62 16,-3 34 27-16,0 1-4 15,4 3 5-15</inkml:trace>
  <inkml:trace contextRef="#ctx0" brushRef="#br0" timeOffset="6606.601">25065 9630 675 0,'0'22'20'0,"-4"6"-2"0,1 22-2 16,-4 7 2-16,-4 15-6 16,-3 19 1-16,-4 16-8 15,-3 9-1-15,0 9-2 16,3 4 1-16,4-7-2 0,0-9 2 16,4-4-2-16,-1-5 2 15,4-10 2-15,0-12 4 16,3-17-4-16,4 1-1 15,4-16-2-15,3-6 1 16,7-9-2-16,4-7-1 16,3-3 1-16,11-6 1 15,17-7-1-15,11-2 2 16,14-7-2-16,4-6-1 16,-4-7 1-16,21-8-1 15,0-11 0-15,4-2 2 16,-99 31-3-1,134-94 2 1,-35 3 4-16,-29 6 0 16,-31 1 0-16,-21 2-1 15,-22 7 2-15,-24 6-3 16,-18 6-6-16,-28 7-3 0,-3-4-2 16,-8 19 0-16,-10 7 2 15,-8 12 4-15,8 3 1 16,14 19 1-16,10-9-3 15,19 9 0-15,16-6-1 16,15-1 3-16,21-12 0 16,32 4 3-16,28-10-1 15,17-10 2-15,26-6-4 16,6-9 0-16,4-3-4 16,-7-3-1-16,3-13-6 0,-7 0-3 15,-17-7 9-15,-18-2 5 16,-24 3 12-16,-26-4 8 15,-31-2 3-15,-18 2 2 16,-17 10-9-16,-25 4-4 16,-21 5-11-16,-8 10-5 15,-3 18-17-15,-10 4-6 16,7 13-41-16,13 2-16 16,8 4-26-16,14 9-10 15,18 0-30 1</inkml:trace>
  <inkml:trace contextRef="#ctx0" brushRef="#br0" timeOffset="6996.598">26928 8530 404 0,'24'3'151'0,"-6"25"-82"0,10 41-80 0,0-25 22 16,11 22-3-1,14 15 7-15,11 26 2 0,3 24 1 16,14 7-9-16,-4 16 12 0,-10 9 6 15,-10 0 3-15,-18 3 2 16,-15-3-9-16,-17 4-1 16,-24-4-7-16,-19-3-1 15,-9 6-8-15,-22-3-4 16,-25-6-6-16,-10 2-2 16,-11-11-48-16,-7-4-19 15,-14-22-69-15,3-18-27 16,11-1 5-1</inkml:trace>
  <inkml:trace contextRef="#ctx0" brushRef="#br0" timeOffset="9310.655">21742 9649 212 0,'0'-19'79'0,"-4"22"-42"0,4-15-26 0,0 9 21 16,0-1-11-16,0 4 1 16,0 16-7-16,0-22 1 15,0 0-9-15,4-1 7 0,-1 1 3 0,1 0 2 16,3-4 3-16,0 1-1 15,0-7-1-15,-4 7-2 16,8-4-1-16,-7-2-7 16,6 5-2-16,1 1-6 15,-1-1-2-15,4 4-2 16,1-3 0-16,6-7 2 16,0 4 2-16,4 5-3 15,-1-5-2-15,4-4 2 16,1 7 0-16,-5 9 7 15,-2 6 4-15,-5 6-3 16,1 4 1-16,-1-3-5 0,-2 2 0 16,-1 4 1-16,-4 0 0 15,1 6-5-15,-1 3 1 16,1 7 2-16,0-10 1 16,-4 3-4-16,0-3-1 15,0-3 3-15,-4 0 1 16,1 0 4-1,-1-6-1 1,-3-4-16-16,0 1-5 16,7-10-43-16,0 3-16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29:08.219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4755 10332 268 0,'-10'4'101'0,"10"-4"-54"0,-7 9-33 15,7-9 28-15,0 0-1 16,0 0 3-16,0 0 2 16,0 0 1-16,0 0-25 15,-4 6 0-15,1-3 0 0,3 7-8 16,0-4-3-16,0 0-6 15,3 1-2-15,4-7-1 16,4 9-2-16,7 0-2 0,-4-9 1 16,10 7-4-16,8-4 1 15,10-3 6-15,18 0 6 16,18 3-4-16,-11 0-2 16,-3 0-1-16,3 0 1 15,10 4 5-15,4-4 6 16,-3 6-3-16,0-2 2 15,-11-4-3-15,-11 3 2 16,-7-3 0-16,-6-3 1 16,-8 0-4-16,-3 0-3 15,-8 0 0-15,-2 0-1 16,-5 0 0-16,-3 0 0 16,-3 0 0-16,-4 6 2 15,-3-3-16-15,-1-3-8 16,-3 0-57-16,0 0-24 0,0 0-114 15</inkml:trace>
  <inkml:trace contextRef="#ctx0" brushRef="#br0" timeOffset="555.097">4847 11188 264 0,'-10'-9'101'0,"10"9"-54"0,-4 0-20 0,4 0 32 16,0-3-9-16,0 0 0 15,0 3-17-15,0 0-6 16,0 0-15-16,0 0-1 0,4 3 0 16,-1 0 2-16,1 3 3 0,-1 1-1 15,4 2 4-15,-3 0-7 16,6 1 1-16,1-7-4 15,21 13 0-15,-4-4-8 16,32-2 0-16,-14-4 1 16,17-12 1-16,64-13-1 15,0 0-2-15,-17 6 3 16,-8-2 0-16,0-4 5 16,-7 0 5-16,-6 7-5 15,-12 2-2-15,-13 4 1 16,-11 0 0-16,-15-1-1 15,-6 4-1-15,-11 3-3 16,-3 0-2-16,-7 3-35 16,-8 13-16-16,1-7-65 0,-4 1-28 15,0 6-39 1</inkml:trace>
  <inkml:trace contextRef="#ctx0" brushRef="#br0" timeOffset="1154.755">8079 9050 252 0,'3'-34'93'0,"1"24"-50"0,-1-15-30 0,-3 13 24 15,4-4-1 1,-1 0 0-16,1-3 5 0,-1 10 3 16,1 0-23-16,-4 9 6 0,-7 9 3 15,-7 10-1-15,-11 25 1 16,-14 25-9-16,-7 31-2 15,-3 35-9-15,-4 44-2 16,-7 27-4-16,-11 27-1 16,-6 20-3-16,6-11-1 15,22 2 1-15,35-112 2 16,0-19-1-16,31 28-1 16,-3-25 1-16,18 0-1 15,-4-12 2-15,25-4 1 16,-7-15-1-16,18-7 1 0,-11-3-33 15,0-25-14-15,-11-3-71 16,-3-3-30-16,-4-9-24 16</inkml:trace>
  <inkml:trace contextRef="#ctx0" brushRef="#br0" timeOffset="1530.454">9282 9853 252 0,'10'-57'96'0,"-6"39"-52"0,3-17-21 0,-7 22 31 16,0 1 3-16,0 6 5 15,0-1-8-15,0 7-3 16,-4 13-28-16,-3 18 4 0,-7 16 3 16,-4 19-5-16,-3 28-2 15,-7 16-13-15,-14 15-6 16,-11 29-1-16,-18-3 2 16,1 2-2-16,27-52 0 15,8-17-1-15,-4 23 1 16,4-16-2-16,3-7-1 15,0-5-35-15,8-23-16 16,-8 13-40-16,11-22-18 0,10-25-77 16</inkml:trace>
  <inkml:trace contextRef="#ctx0" brushRef="#br0" timeOffset="1830.217">8812 9360 420 0,'0'16'159'0,"4"19"-86"0,-1 9-78 0,1-22 26 16,7 18-5-16,10 17 4 16,7 15-1-16,11 9 0 15,7 13-10-15,-1 16-1 0,-2 16 2 16,-1 5-4-16,4 13 2 15,3 1-5-15,4-4 0 16,0-9 1-16,0-10 0 16,0-22-2-16,-7-3-2 15,-4-21-39-15,-3-17-16 16,-4-15-55-16,1-19-20 16,-8-22-32-1</inkml:trace>
  <inkml:trace contextRef="#ctx0" brushRef="#br0" timeOffset="2101.31">10439 9520 320 0,'31'-47'121'0,"-20"44"-66"0,3 3-53 16,-7 3 25-16,0 4 4 15,4 5 5-15,-1 10 1 16,1 9 2-16,3 23-21 15,-3 15 12-15,-1 9 6 0,-3 19-10 16,0 16-5-16,-7 13-10 16,0 2-5-16,-3 16-3 15,-1-9 0-15,1-12-7 16,-1-17-1-16,1-9-42 0,3-18-17 16,-4-20-38-16,1-12-15 15</inkml:trace>
  <inkml:trace contextRef="#ctx0" brushRef="#br0" timeOffset="2279.939">10118 10307 420 0,'7'0'156'0,"3"0"-84"0,11 0-84 0,-6 0 24 15,27 7-15-15,25-7 2 16,7-7 1-16,4 7 2 15,17 0-1-15,7 0-1 0,4 7 3 16,-11 2-53-16,-7 4-21 0,15 15-94 16</inkml:trace>
  <inkml:trace contextRef="#ctx0" brushRef="#br0" timeOffset="2777.312">11578 9445 304 0,'-35'-69'112'0,"28"41"-60"0,0-16-43 0,3 25 25 15,4 0-17-15,7-9-4 16,4 3 0-16,7 0 2 16,10 16-8-16,21 9 7 0,15 31 5 15,3 22 1-15,0 16 0 16,-4 35 1-16,-6 15 1 15,-11 6 5-15,-11 10 6 16,-11 9-3-16,-13-9 2 16,-11 0-12-16,-7-3-2 15,-11-4-10-15,-10-12-3 16,-7-12-1-16,-4-20 0 16,-10-15 0-16,6-12 0 15,5-16 2-15,6-19 1 16,4-16-6-16,6-16 0 15,12-18-6-15,6-22-1 16,25-13 0-16,15 1 4 16,6-1-4-16,7 10 2 0,1 6 0 15,-1 12 2-15,8 13 1 16,6 16 1-16,1 12-3 16,-4 13 2-16,-7 12 1 15,-8 10 2-15,-2 12-3 16,-4-2-2-16,-8-4-34 15,-6 0-12-15,0-7-31 16,-4-5-12-16,4 9-97 16</inkml:trace>
  <inkml:trace contextRef="#ctx0" brushRef="#br0" timeOffset="3182.532">12859 8608 336 0,'14'0'126'0,"7"6"-68"0,14 16-52 0,-17 0 28 16,3 25-11-16,11 13-1 0,10 18-4 15,15 41 1-15,-4 19-10 16,-4 28 6-16,-10 19 2 0,-7 7 4 16,-15 8 2-16,-17 1 1 15,-10 12 0-15,-22-18-11 16,-7 2-5-16,0-12-3 15,4-19-1-15,3-18-7 16,0-20 0-16,4-27-50 16,7-14-19-16,0-27-46 15,10-16-16-15,4-25-16 16</inkml:trace>
  <inkml:trace contextRef="#ctx0" brushRef="#br0" timeOffset="3572.218">14566 8834 224 0,'4'-44'85'0,"-4"28"-46"0,0-9-37 0,0 9 19 16,0-2 13-16,0-1 11 15,0 0 15-15,0 10 10 16,-7 18-20-16,-7 16-7 16,-8 16-14-16,-9 22-4 0,-15 31-10 15,-14 31-4-15,-18 54-6 16,1 18-4-16,6 32 0 16,4 6 1-16,11 10-3 15,17-10 0-15,14-15-1 16,18-17 0-16,7-27 4 15,11-32 1-15,6-3-1 16,8-22-2-16,17-15-17 16,1-16-6-16,-1-19-31 15,-3-22-10-15,0-22-44 16,-1-22-19-16,1-22-7 16</inkml:trace>
  <inkml:trace contextRef="#ctx0" brushRef="#br0" timeOffset="3888.313">15508 9197 304 0,'11'-50'115'0,"-8"31"-62"0,4 4-38 0,-7 12 31 31,-7 43 37-31,-7 26-25 16,-7 10-29-16,0 30-3 0,-11 23-2 15,-10-1-6-15,-8 20-3 0,-17 8-8 16,4-2-3-16,3 9-2 16,7-6-2-16,0-13 1 15,11-12 1-15,6-13-25 16,8-6-10-16,3-25-45 15,8-23-20-15,6-18-85 16</inkml:trace>
  <inkml:trace contextRef="#ctx0" brushRef="#br0" timeOffset="4157.804">14968 9270 428 0,'4'-16'162'0,"-1"35"-88"0,8 21-86 0,-7-11 24 16,3 8-8-16,3 13 5 15,4 23 4-15,15 14 2 16,2 4-8-16,12 16 2 0,-1 15 4 16,0 7-5-16,1-1 0 15,-5 13-4-15,-2 1-1 16,-5-17 1-16,-2-12 0 15,-5-3-20-15,1-16-7 16,-4-13-50-16,14-18-20 16,4-19-86-16</inkml:trace>
  <inkml:trace contextRef="#ctx0" brushRef="#br0" timeOffset="4427.855">16362 9229 376 0,'10'-6'140'0,"-6"15"-76"0,7 22-61 15,-4-9 26-15,0 16-4 16,3 12 2-16,4 25-3 16,0 19-1-16,-3 10-12 15,-4 24 0-15,-7 17 0 0,-3 2-9 0,-1 22 0 16,-3 1 2-16,0-17 2 15,0-9-9-15,3-18-3 16,1-19-35-16,3-29-15 16,0-22-84-16,3-21-34 15,-3-23 35 1</inkml:trace>
  <inkml:trace contextRef="#ctx0" brushRef="#br0" timeOffset="4607.849">16133 9900 392 0,'-22'-32'148'0,"26"39"-80"0,14-1-86 0,-1 3 22 15,11 4-10-15,18-4 1 0,21 1 3 16,32-1 3-16,3 1 0 16,-6 5-1-16,-1 1 3 0,7 3-37 15,-10 0-15-15,-4 9-103 16</inkml:trace>
  <inkml:trace contextRef="#ctx0" brushRef="#br0" timeOffset="5074.727">17438 9122 332 0,'-7'-91'123'0,"10"69"-66"0,4 4-49 0,4 11 29 15,7 1-14-15,6 6-4 16,12 6-6-16,9 7-1 16,8 15-7-16,0 35 6 0,0 18 4 15,7 26 4-15,-7 12 3 16,-11 13 5-16,-13 2 6 16,-26 1 2-16,-10 10 3 15,-14-11-12-15,-4 7-6 16,-14-12-9-16,-10-13-5 15,-7-9-1-15,-8-20-1 16,1-14 0-16,10-17 2 16,7-15-1-16,11-13 0 15,6-15-6-15,8-13 1 16,14-19-5-16,14-19 1 16,25-12-3-16,21-7 0 0,10-8 1 15,4 14 4-15,0 8 1 16,11 14 1-16,0 11-3 15,-11 11 2-15,-7 14-1 16,-11 8-2-16,-7 10-24 16,-6 7-9-16,-5 5-34 15,-6-2-13-15,0-4-50 16,-1-3-22-16,-2-9 14 16</inkml:trace>
  <inkml:trace contextRef="#ctx0" brushRef="#br0" timeOffset="5418.345">18567 8668 344 0,'3'-29'129'0,"-3"29"-70"0,7 10-64 0,-3-4 23 16,6 3-1-16,5 4 7 15,9 6 2-15,4 3 4 16,8 12-16-16,3 16 10 0,10 22 5 16,4 38-4-16,-11 22 0 15,-7 37-10-15,-17 13-2 16,-18 12-7-16,-14 10-4 16,-4 3 1-16,-6 0 0 0,2-28 5 15,1-19 3-15,4-16-6 16,3-19-1-16,3-5-22 15,-3-29-8-15,-4-10-44 16,4-18-18-16,0-16-60 16,3-13-23-16</inkml:trace>
  <inkml:trace contextRef="#ctx0" brushRef="#br0" timeOffset="5718.824">19766 9633 288 0,'0'44'107'0,"0"-81"-58"0,0 21-57 15,0 19 128-15,0 10-43 16,4-4-28-16,3 0-19 15,7-6-22-15,21 7-3 0,15-4-1 16,9-3-2-16,1 4 1 16,7-4-2-16,22-3-1 15,-1 6 1-15,-7-6-1 16,-7 13-18-16,-14-10-5 16,-11 3-77-16,-10 6-32 15,-25 1-31-15</inkml:trace>
  <inkml:trace contextRef="#ctx0" brushRef="#br0" timeOffset="5928.944">19935 10270 444 0,'4'9'167'0,"7"-3"-90"0,20 7-92 15,-9-7 26-15,9-3-13 16,8-6-2-16,7 0 3 15,28-3 2-15,4 0 0 16,3-4-1-16,-7-2 1 0,-7 2-10 0,-4 1-4 16,8-1-62-16,-4 4-27 15,-7 0-58 1</inkml:trace>
  <inkml:trace contextRef="#ctx0" brushRef="#br0" timeOffset="6529.945">21421 8953 332 0,'0'-44'123'0,"7"31"-66"0,7-2-71 16,-7 8 19-16,3 1 4 15,1-3 6-15,3-1 17 16,0 1 7-16,0 0-20 16,1-1 9-16,-1 1 5 0,-4-1 0 15,1 1 1-15,-1 0-15 16,-3 5-4-16,0-2-7 15,1 3 0-15,-1-3 1 16,-4 6 2-16,1-3 3 0,-1-4 2 16,1 7-7-16,3 0-3 15,3 0-6-15,4 16 0 16,4 3-2-16,10 18 0 16,11 7 4-16,7 13 1 15,7 31-1-15,0 15 1 16,-4 1-4-16,4 15 0 15,0 16 3-15,7-16 3 16,7 0 2-16,7 0 3 16,-3-3-3-16,-8-3 1 15,1-13-5-15,-1-6 0 16,11-15-1-16,-3-4 1 16,-1-6-2-16,-10-10 2 15,-14-12 0-15,-11-3 1 16,-6-12-20-16,-15-7-37 15,-11-10 1-15,-3-8-45 16,-7-14-15-16,-7-2-81 16</inkml:trace>
  <inkml:trace contextRef="#ctx0" brushRef="#br0" timeOffset="6877.691">22860 8947 332 0,'21'-47'123'0,"-7"21"-66"0,0 5-62 0,-3 11 23 15,-4-2 1-15,4-1 6 16,-8 4 17-16,-3 6 9 16,-7 3-27-16,-14 15 4 0,-14 17 1 15,-15 15-3-15,-6 28 2 16,-8 31-14-16,-13 14-5 15,-4 27-9-15,-8 7 0 16,8 2 0-16,11 1 2 16,3 3 1-16,3-19 1 15,-3 0-2-15,7-18-2 16,11-23 1-16,-1-22 1 16,12-12-12-16,9-19-6 15,15-28-86 1,7-16-33-16,7-9-20 15,7-16-1 1</inkml:trace>
  <inkml:trace contextRef="#ctx0" brushRef="#br0" timeOffset="7400.44">23368 7592 324 0,'18'-38'121'0,"-15"29"-66"0,1-4-33 0,-4 7 31 15,0-3-17-15,0-1-4 16,3 1-20-16,4 3-10 15,7-4-2-15,11 7-3 0,10 6 1 16,22 7 11-16,13 9 5 16,8 21 0-16,0 26 0 15,-4 25 0-15,-11 3 2 16,-6 13-1-16,-19 6 4 16,-16-7 0-16,-15-15 3 15,-11-9-3-15,-14-13 0 16,-10-7-10-16,-14-15-3 15,-7-12-2-15,-1-10 0 0,4-9 2 16,0-10 1-16,8-6-3 16,2-6-1-16,8-7-1 15,10 4 1-15,8-1-9 16,10-9-3-16,10 7 2 16,29-1 2-16,21 4 0 15,4 9 4-15,-1 6-2 16,-3 7 1-16,4 2-33 15,-4 4-15-15,-7 10-51 16,-4 8-23-16,-10 1-59 16</inkml:trace>
  <inkml:trace contextRef="#ctx0" brushRef="#br0" timeOffset="7834.195">23372 10220 332 0,'0'-13'126'0,"3"7"-68"0,8-7-48 0,-4-2 28 0,7 8-6 16,-4 1 3-16,15-10-13 15,3 1-3-15,4 2-11 16,10 4 1-16,18-1 2 0,14-2-4 16,4 2 1-16,7-2 1 15,28 2 2-15,0 1-1 16,-11 0-1-16,-7-1-5 15,-7 1-1-15,0 3 1 16,-6-1 2-16,-8 1-3 16,-14 0 0-16,-11-1-14 15,-7-5-8-15,-6-4-30 0,-5 1-11 16,-6 5-31-16,-11 1-12 16,-7-1-47-1</inkml:trace>
  <inkml:trace contextRef="#ctx0" brushRef="#br0" timeOffset="8165.436">24148 9373 304 0,'3'-60'112'0,"11"51"-60"0,11-10-39 0,-18 16 30 15,4-3-6-15,-1 3 0 0,1 3-3 16,-1 3 1-16,1 16-19 16,0-1 8-16,-1 23 4 0,1 6-7 15,-1 29 1-15,1 11-9 16,-1 10-3-16,1 13-8 16,0 6-1-16,-4 7 1 15,0-7 1-15,0 0-1 16,0-13-2-16,0-9-2 15,0-9 1-15,0-16-34 16,0-16-15-16,0-12-42 16,0-16-18-16,7-9-62 15</inkml:trace>
  <inkml:trace contextRef="#ctx0" brushRef="#br0" timeOffset="8977.512">25502 9320 256 0,'-7'-38'96'0,"0"16"-52"0,4-3-34 15,-1 3 25-15,1-3-12 0,-1 6-1 16,1-3-2-16,3 0 2 16,0 0-12-16,3 0 1 0,8 4 0 15,3-11 0-15,18 7 3 16,10-3-3-16,7 3-1 15,4 4 0-15,4 8 1 16,-4 10 1-16,-1 13 0 16,-2 12-2-16,6 16-1 15,-6 34-3-15,-4 13 1 16,-15 9 0-16,-6 13 1 16,-14 12 0-16,-8-16 0 15,-13-5 4-15,-5-4 5 16,-2-6 2-16,-4-13 1 15,-1-6-7-15,-2-9 0 16,-8-6-6-16,-3-4 1 0,-1-15-5 16,1-7-2-16,-4-9 0 15,8-13-1-15,-1 1-3 16,0-20 2-16,14-2-4 16,15-10-1-16,10-6 0 15,14-7 2-15,14-3-3 16,4 7 0-16,0 6 1 15,7 6 4-15,7 10 1 16,3 2 1-16,-6 7 0 16,-8 10 0-16,-7 2 0 15,-7 1 0-15,-3 3-27 16,-7-4-11-16,-4-2-21 0,-3 8-6 16,-1-8-20-16,-3-1-7 15,4 1-45 1</inkml:trace>
  <inkml:trace contextRef="#ctx0" brushRef="#br0" timeOffset="9759.298">27280 9367 332 0,'7'-22'123'0,"-3"25"-66"0,-8-3-36 16,4 0 33-16,0 0-14 15,0 0-1-15,-3 6-11 16,-1 7-5-16,-6 6-13 15,-1 6 7-15,-6 12 5 0,-8 10-7 16,-7 13-3-16,-7 9-7 16,-3 6-2-16,0 0-1 15,-1 10 1-15,-3-3-2 16,4 5 2-16,3-5-2 16,-3-4-1-16,0-12-10 15,6-13-4-15,5-2-37 16,6-14-14-16,4-9-49 0,7-9-19 15,7-3-18 1</inkml:trace>
  <inkml:trace contextRef="#ctx0" brushRef="#br0" timeOffset="9997.719">26769 9846 304 0,'-7'-116'112'0,"14"63"-60"0,0-10-43 0,-4 45 25 16,4-4-2-16,8 9 4 15,-1 4-5-15,3 2 1 16,1 17-18-16,0 15 7 0,-1 13 3 16,1 5-6-16,-4 20 0 15,0-6-9-15,0-4-3 0,0 10-3 16,0-1-3-16,11 1-4 16,0-3 0-16,-1-7-38 15,5 0-14-15,-1-12-21 16,0-3-7-16,7-16-71 15</inkml:trace>
  <inkml:trace contextRef="#ctx0" brushRef="#br0" timeOffset="10282.871">27887 9295 392 0,'11'-60'148'0,"-8"44"-80"0,4-2-70 0,-3 14 25 16,-1 1-12-16,4 3-1 16,4 3 7-16,0 7 4 15,10 6-11-15,0 12 10 0,-3 16 3 16,-4 9 0-16,-4 10-2 16,-6 28-9-16,-15 6-3 15,-3-6-5-15,3 6-1 16,1 0-21-16,-1-9-8 15,4-13-9-15,4-12-4 16,-1-19-29-16,-3-7-11 16,0-18-93-1</inkml:trace>
  <inkml:trace contextRef="#ctx0" brushRef="#br0" timeOffset="10447.083">27700 9812 376 0,'7'-41'140'0,"4"44"-76"0,17-12-66 15,-14 12 27-15,7-3-17 16,11 3-4-16,17 4-3 16,15 2-1-16,6-3 0 15,1-3 0-15,-4 4 0 0,-7-4-51 16,-7-3-20-16,7-3-84 16</inkml:trace>
  <inkml:trace contextRef="#ctx0" brushRef="#br0" timeOffset="10867.459">28716 8900 412 0,'0'-54'154'0,"11"42"-84"0,3-13-79 0,-4 22 25 16,5-4-13-16,6 1-2 15,10 3 4-15,22 6 1 16,-7 6-2-16,-7-2 10 0,10 24 8 15,-6-3 0-15,-8 38-1 16,-3-9 0-16,-18 30 1 16,-4 51 1-16,-24 3 3 15,-17-9-8-15,-12-25-3 16,-6-16-4-16,-4-13-2 0,4-12-3 16,-1-16 1-16,1-9-2 15,3-13 0-15,4-3-6 16,6-9 1-16,12-7-2 15,6-6-2-15,14-6-2 16,8-3 1-16,14-4 1 16,10-5-1-16,4-4 1 15,6 0 0-15,5 19-4 16,3-3 0-16,3 6-12 16,-7 7-2-16,-10-1-37 15,10 7-16-15,-10-4-41 16,-4 1-14-16,-3-7-24 15</inkml:trace>
  <inkml:trace contextRef="#ctx0" brushRef="#br0" timeOffset="11183.83">29789 9417 348 0,'-7'-22'129'0,"7"22"-70"0,-4 16-51 0,4-16 29 16,-4 6-10-16,4-3 1 15,-3 3 5-15,-1 4 3 16,1 2-19-16,-1-2 4 0,-6 15 0 0,-1-6-5 16,-10 24 1-16,-11 33-8 15,-10-1-1-15,-11-3-4 16,11-6-3-16,3 12 0 15,0-12-1-15,11-3-25 16,0-7-10-16,3-12-29 16,4-12-12-16,3-4-76 15,4-9-72 1,3-7 81-16</inkml:trace>
  <inkml:trace contextRef="#ctx0" brushRef="#br0" timeOffset="11421.611">29404 9461 420 0,'4'-10'156'0,"-1"-2"-84"0,15 28-71 0,-4-7 30 16,3 10-13-16,15 6 2 16,-7 3 2-16,-4-3 3 15,7 19-13-15,4 31-2 0,0-9-3 16,-7-6-3-16,-11-1-1 15,0 4-12-15,-4-10-7 16,-3-3-38-16,0-9-15 16,4-6-37-16,3-7-13 15,0-6-30 1</inkml:trace>
  <inkml:trace contextRef="#ctx0" brushRef="#br0" timeOffset="11767.676">30593 8937 376 0,'-7'-47'140'0,"7"47"-76"0,7-16-59 0,-7 13 30 15,7 3-8-15,4 0 2 16,-1 7-1-16,1-4 2 16,-1 25-16-16,4 38 5 0,-7-16 2 15,1 0-11-15,-12 25-3 16,-7 51-5-16,-3-1-2 16,-3 1 1-16,3-23 1 15,-1-12-6-15,8-16-1 16,0-9-45-16,4-19-16 15,-11-15-220 1,-4-14 108 0</inkml:trace>
  <inkml:trace contextRef="#ctx0" brushRef="#br0" timeOffset="11963.806">30205 9417 392 0,'25'9'148'0,"-11"10"-80"0,32-6-79 16,-8-7 24-16,33 3-19 16,14 1-3-16,17-1 5 15,18 1 1-15,-43-4 3 16,-17-3-14-16,11 0-3 0,-18 0-37 16,14-3-16-16,0 0-67 15</inkml:trace>
  <inkml:trace contextRef="#ctx0" brushRef="#br0" timeOffset="12311.353">31655 8730 288 0,'3'-25'110'0,"-3"25"-60"0,0 10-30 0,0-7 30 16,-7 12-10-16,0-2 2 16,-10 15-2-16,2 4 0 15,-9 8-22-15,-8 23 5 0,0 12 4 16,-3-6-9-16,7 3-2 16,10-9-9-16,8-3-3 0,2-7-2 15,8-6 1 1,0-6-2-16,8-4 2 0,2-2-2 15,4-7-1-15,4-6-6 16,10-6-1-16,4-10-52 16,-4-6-23-16,-3-6-95 15,6 3-65 1,-6-26 104-16</inkml:trace>
  <inkml:trace contextRef="#ctx0" brushRef="#br0" timeOffset="12610.351">32138 8840 384 0,'0'0'143'0,"0"0"-78"0,-3 9-47 0,3-5 34 16,-8 2-18-16,5 0-2 16,-8 10 3-16,-3-7 4 15,-7 16-20-15,3-6 3 0,-13 28 1 16,2-12-8-16,-6 37-3 15,-14 47-5-15,-1 16 0 16,1 9-4-16,17-16 0 16,4 1-3-16,7-7-1 15,0-12 1-15,10-10 2 16,1-6-21-16,6-15-7 16,-7-13-31-16,-3-13-12 15,0-9-62-15,0-3-26 0,0-1-11 16</inkml:trace>
  <inkml:trace contextRef="#ctx0" brushRef="#br0" timeOffset="13509.067">19586 12910 408 0,'7'0'154'0,"4"6"-84"0,7 4-77 0,-11-7 27 15,10 6-7-15,4 0 4 0,11 1 0 16,18 6-1-16,13-4-8 15,8-2 10-15,3-7 5 0,3 0-9 16,15-3-3-16,7 0-5 16,0-3-1-16,-11 0-3 15,-7 3 1-15,4 3 0 16,-8 0 1-16,-3 3-2 16,-7-6 1-16,-10 0-4 15,-4 0 0-15,-8 3-50 16,-6-6-20-16,-3 9-135 15,-22-3-60 1,-11 7 135-16</inkml:trace>
  <inkml:trace contextRef="#ctx0" brushRef="#br0" timeOffset="13824.558">19798 13618 488 0,'-18'7'181'0,"18"-10"-98"0,11 6-103 0,-4 0 23 15,18-3-7-15,13-3 1 16,15 0 3-16,4-1 0 16,3-5 0-16,7 3 0 0,21-4 0 0,7 4 6 15,-3-6 6-15,3 2-2 16,25-2 2-16,4-7-5 15,-8 3-2-15,7 7-2 16,1 2 0-16,-15 1 0 16,-10 12 1-16,-14 1-40 15,-11-1-17-15,-14-3-80 16,0 3-34-16,0-2 12 16</inkml:trace>
  <inkml:trace contextRef="#ctx0" brushRef="#br0" timeOffset="14184.763">23336 12697 364 0,'57'-38'137'0,"-43"29"-74"0,3-1-65 0,-13 10 27 16,0 0-2-16,-1 0 3 16,1 0-2-16,-4 10-3 15,-7 5-11-15,-4 4 9 0,-7 9 4 16,-6 7 4-16,-19 2 1 16,-3 14-9-16,-3 11-4 15,-11 14-6-15,-11 5-1 0,-20 7-7 16,3 15-3-16,6 4 1 15,5-7 2-15,6-9-2 16,8-9 0-16,6-10-17 16,11-13-8-16,8-8-50 15,9-14-21-15</inkml:trace>
  <inkml:trace contextRef="#ctx0" brushRef="#br0" timeOffset="14485.259">22617 13126 140 0,'21'-100'55'0,"-7"47"-30"0,11-10-18 0,-4 35 13 15,3-10 29 1,1-3 18-16,3 4-10 16,1 8-6-16,-5 11-29 0,1 8 13 15,0 13 8-15,-1 7-1 0,1 15 0 16,0 3-17-16,-4 16-7 15,0 12-11-15,0 13-5 16,0 13 3-16,-3 6 1 16,0 12-2-16,-1 0-1 15,1 4-3-15,7-4-1 16,6-9 3-16,1-9 1 16,0-4-21-16,0-15-10 15,-4-13-59-15,0-13-24 16,-3-15-52-16</inkml:trace>
  <inkml:trace contextRef="#ctx0" brushRef="#br0" timeOffset="14978.974">23830 11690 448 0,'-10'-34'167'0,"10"34"-90"0,7-19-92 0,0 16 26 16,7-13-13-16,7-3 0 16,11 0 2-16,7 1 0 15,-1 5 0-15,19 7 8 0,6 15 7 16,8 10 4-16,3 19 1 15,-4 18-7-15,-3 10 0 16,4 9-4-16,-15 7 0 16,-10 2 1-16,-21-2 4 15,-18-10-6-15,-10-6 0 16,-12-13-2-16,-6-6-1 16,-14-12-1-16,-4-7 2 15,-3-12-3-15,-11-7-2 16,-3-9 0-16,3 0 1 15,7-9-1-15,7-1-1 16,7-9-2-16,11 7-1 0,10-1-5 16,15 7 0-16,28 3-1 15,21 6 3-15,14 0 4 16,7 7 1-16,21-1-30 16,-3 0-14-16,-11-2-43 15,-7-1-17-15,-4 0-75 16</inkml:trace>
  <inkml:trace contextRef="#ctx0" brushRef="#br0" timeOffset="15447.663">25294 12587 460 0,'-3'-16'170'0,"3"19"-92"0,0-9-84 15,0 9 28-15,3-3-13 16,1 7 0-16,-4 5 8 16,3 7 4-16,-3 12-11 15,0 19 3-15,-3 4 3 0,3 8 1 16,0 14-1-16,-4 5-8 15,4 7-5-15,4-3 0 16,3-1 0-16,3-8-4 16,1-1 1-16,0-9-38 15,3-7-14-15,-4 1-38 16,-3-26-14-16,-3-6-83 16</inkml:trace>
  <inkml:trace contextRef="#ctx0" brushRef="#br0" timeOffset="15669.569">24973 13195 424 0,'-21'-44'159'0,"10"35"-86"0,15-1-72 0,-4 10 30 16,7 0-24-16,4 0-3 16,6 0-5-16,22 0-1 15,17 0 2-15,19-3 4 0,9 0 2 16,15 0 0-16,7 0-1 15,-4 0-1-15,-7 0 0 0,-13 0-24 16,-12-1-12-16,4-2-67 16,-7 0-28-16,-10-4-30 15</inkml:trace>
  <inkml:trace contextRef="#ctx0" brushRef="#br0" timeOffset="16016.507">26554 11938 512 0,'-22'-19'189'0,"19"16"-102"0,-4 0-95 16,7 3 32-16,-4 3-24 15,1 6-2-15,-1 7 1 0,-3 15 0 16,0 7 1-16,0 9 0 0,-3 6 0 15,-1 10 0-15,-3 0 2 16,3 9-1-16,4 0 2 16,4 3-4-16,6-6 0 15,4 0 5-15,7-12 2 16,15-1 0-16,6-6-1 16,7-12-3-16,4-1-2 15,0-11-2-15,7-11-1 16,-4-8-56-16,-6-7-22 15,-5-4-110 1,-6-18-64-16,0-3 113 0</inkml:trace>
  <inkml:trace contextRef="#ctx0" brushRef="#br0" timeOffset="16317.134">27107 12088 392 0,'4'-25'145'0,"-4"32"-78"0,0-11-56 15,0 4 34-15,0 0-26 16,0 7-7-16,0 5 0 16,-4 7 4-16,1 6-8 15,-1 6 4-15,-6 10 4 0,-8 3-4 16,1 16 1-16,-1 15-6 16,-3 32-2-16,-4-7 0 15,4 10-1-15,3 6-2 16,4 0 1-16,7-3-4 15,7-13-2-15,4 0 2 0,3-12 2 16,3-16-22-16,1-9-11 16,-1-13-16-16,5-9-8 15,-5-10-25-15,8-9-9 16,3-13-64 0</inkml:trace>
  <inkml:trace contextRef="#ctx0" brushRef="#br0" timeOffset="16616.333">27972 12668 448 0,'7'-3'167'0,"-7"-3"-90"0,0 12-68 15,0-6 38-15,-4 3-28 16,1 13-7-16,-4 3-2 15,-4 12 3-15,-3 7-7 16,-4 6 3-16,-6 19 2 0,-8 9-6 16,-7 12-1-16,39-84 2 31,-81 135-23-15,17-22-8-16,19-22-30 15,9-25-12-15,8-10-73 0,7-18-32 16,10-16 26-16,4-13 14 15</inkml:trace>
  <inkml:trace contextRef="#ctx0" brushRef="#br0" timeOffset="16901.207">27524 12606 484 0,'-36'-35'181'0,"33"42"-98"0,-1-1-97 15,4 6 34-15,4 13-15 16,10 10-4-16,7 6-3 16,4 3 1-16,3 6 0 0,4 9 1 0,3 7 2 15,-3 6 3-15,3 4-4 16,0-8-1-16,-3 1 2 16,3-3 3-16,1 3-4 15,13-3-1-15,1-6-20 16,2-7-7-16,-2-12-21 15,-4-4-10-15,0-12-84 16,-4-9-81 0,-14-6 75-16</inkml:trace>
  <inkml:trace contextRef="#ctx0" brushRef="#br0" timeOffset="17365.589">28762 12866 420 0,'14'-6'156'0,"-7"6"-84"0,4-3-82 15,-4 3 27-15,3-4-10 16,12 1 3-16,16 0-3 15,15-9-2-15,11 2-2 16,6-2 11-16,4 2 5 0,8 1-5 16,9-1-3-16,-6 7-4 15,-11-3 0-15,-3 6-4 16,-15-3-2-16,0-3-3 16,-10 6 1-16,-7 0-34 15,-7 0-15-15,7 0-104 16,-8-10-27-1</inkml:trace>
  <inkml:trace contextRef="#ctx0" brushRef="#br0" timeOffset="17666.849">29344 12148 496 0,'-3'-13'187'0,"-1"17"-102"0,4 5-103 0,0 7 25 0,0 6-13 15,0 15 4 1,0 4-1-16,7 28 1 0,4 6 2 16,-4 10 0-16,0 6 2 0,-4 3-1 15,1 3-1-15,-1 3 3 16,-3 4 0-16,0-10-4 15,4-9 1-15,-1 2-13 16,8-18-5-16,7-3-47 16,-1-16-23-16,1-6-91 15</inkml:trace>
  <inkml:trace contextRef="#ctx0" brushRef="#br0" timeOffset="17980.763">30198 12038 488 0,'7'-25'184'0,"-21"47"-100"0,7-6-91 0,0-1 30 15,0 4-14-15,0 6 0 16,3 13-5-16,0 0-3 15,4 2 0-15,4-2-4 0,3 6 2 16,4 3 1-16,3-3 2 16,3 9-1-16,15-9 2 15,14-6-2-15,7 6-1 0,17-13 3 16,1-9 0 0,-4-3-1-16,0-10-2 0,4 0-52 15,-11-9-25-15,-7-3-131 16</inkml:trace>
  <inkml:trace contextRef="#ctx0" brushRef="#br0" timeOffset="18253.972">31076 11957 508 0,'-3'-16'189'0,"-4"19"-102"0,-4 0-101 15,4 4 28-15,0 2-17 0,3 13 2 16,-3 16 1-16,4 9 0 16,-1 12 0-16,1 13 0 0,-1 10 2 15,1 15 8-15,-4 19 5 16,0 0-7-16,3 9-2 16,4-2-6-16,4-1-3 15,3-12-45-15,7 3-20 16,0-13-38-16,0-9-14 15,-7-19-42 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29:04.96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4353 10953 308 0,'-31'0'115'0,"27"0"-62"0,-3-3-38 0,7 3 31 15,0 0-1-15,0 0 3 16,0 0-15-16,0 0-6 0,0 3-15 16,3 7-1-16,5 5 2 0,2-2-7 15,4-4-3-15,7 1 4 16,15-4 5-16,20-3-4 16,22-3 0-16,-1-6-2 15,8-4-1-15,24-2-6 16,8 3 1-16,-8-1 2 15,1 1 1-15,9-1-4 16,-2 7 1-16,-11-3 0 16,-8 0 2-16,-9-1 1 15,2-11 1-15,-9 5-2 16,-8-3-2-16,-14 4 3 0,-11 2 0 16,-17 4-6-16,-11 6 0 15,-18 16-105-15,-6-1-46 16,-18-8-36-1</inkml:trace>
  <inkml:trace contextRef="#ctx0" brushRef="#br0" timeOffset="23612.739">4110 12311 300 0,'-57'44'112'0,"50"-35"-60"0,0-2-52 16,7-7 21-16,0 0-6 15,4 0 4-15,13 0 2 0,5-10 2 16,2-2-12-16,5-1 7 0,-1 1 2 16,4-1 5-16,-4 7 2 15,-4-1-3-15,8 1-1 16,-11-3 1-16,4 9 0 15,3-3-9-15,4 3-4 16,17 0-4-16,8-7-2 16,6 4-3-16,8-3 1 15,-4 3-4-15,4-3 0 16,13 2 1-16,8-2 2 16,3 3-3-16,-7-3 0 15,1-1 7-15,13-2 4 16,0 3-1-16,-7 0 2 0,-10 2-4 15,-7 4 1 1,3 4-3-16,-7 2 0 0,-7 6-3 16,-7-2-2-16,-11 15 1 15,-6-13 1-15,-8 4-1 16,-10-3 2-16,-4-13-31 16,-7 6-11-16,-4-9-57 15,-2 0-24-15,-8 3-74 16</inkml:trace>
  <inkml:trace contextRef="#ctx0" brushRef="#br0" timeOffset="24349.323">8389 9455 332 0,'-21'-29'123'0,"17"14"-66"0,1 5-62 16,3 10 31-16,-7 7-6 15,0 5-2-15,0 7 1 16,-4 0-10-16,-3 6 10 0,-4 16 7 16,1 15 3-16,-12 25 3 15,-6 23-9-15,-14 43-3 16,-22 41-4-16,1 38 3 16,-4 31-5-16,0 35 2 15,7 12-9-15,7 10-2 16,17-20-3-16,26-21 1 15,24-50 0-15,17-26 3 0,19-37-5 16,31-16-3-16,10-28 3 16,1-15 1-16,14-26-9 15,-7-15-3-15,-8-10-35 16,-10-19-15-16,-14-18-44 16,-10-10-19-16,-19-9-45 15</inkml:trace>
  <inkml:trace contextRef="#ctx0" brushRef="#br0" timeOffset="25250.533">8943 10452 324 0,'0'-29'121'0,"-7"-5"-66"0,3 6-47 15,4 12 29-15,0 3-19 16,4-5-4-16,6-7-5 16,12-4-1-16,13-11-4 15,11 2 6-15,10-6 3 0,25 6 2 0,15 4 4 16,-1 9-2-16,0 9-1 15,7 10 7-15,-3 15 5 16,-14 16-9-16,-11 13-3 16,-21 9-3-16,-14 16 1 15,-15 6-3-15,-17-3 1 16,-14 6-5-16,-17 3-2 16,-12 0-2-16,1 7-3 15,-4-10 3-15,4 0 0 16,0-3-1-16,7-6-2 15,3-1-10-15,14-8-4 16,11-7 0-16,11-3 1 0,17-4 5 16,25-2 5-16,14 3 2 15,4 3 1-15,-1-4 0 16,1 1 2-16,-1 13-3 16,-10-1 0-16,-10 13 3 15,-15 3 3-15,-21 9 0 16,-18-12 2-16,4-66 16 31,-77 144-13-15,-22-28-2-16,-3-9-5 15,-1-19 0-15,-2-13-4 16,-12-3 0-16,15-9 1 16,10-10-22-16,11-12-8 0,14-10-31 15,18-3-12-15,13-9-29 16,36-19-113-1</inkml:trace>
  <inkml:trace contextRef="#ctx0" brushRef="#br0" timeOffset="25582.345">11374 10844 472 0,'0'-7'176'0,"-4"4"-96"0,-10 13-82 15,10 2 33-15,-10 7-22 16,-7 3-5-16,-7 12-2 16,3 7-2-16,-3 12 0 15,0 1 4-15,0 18 2 0,-4-9 9 16,-3 9 4-16,-8 9-7 15,1 13-4-15,0 3-5 16,-4-2-3-16,0 5 1 16,7-6 1-16,7-6-19 15,8-13-6-15,6-15-50 16,4-13-176 0</inkml:trace>
  <inkml:trace contextRef="#ctx0" brushRef="#br0" timeOffset="25896.856">10622 10960 504 0,'-10'-16'187'0,"10"16"-102"0,7 0-103 0,-4 6 25 16,4-3-13-16,7 13 2 15,11 3 2-15,14 12 1 16,7 13 1-16,7 9 6 0,3 13 4 0,-3 3 1 16,0 13 3-16,0 6-5 15,-4 15-3-15,11-3-3 16,-7-2-3-16,0-1 1 16,0-3-1-16,3-13-14 15,-3 7-3-15,-7-22-44 16,-4-13-18-16,1-12-113 15,-11-22-55 1,3-19 124-16</inkml:trace>
  <inkml:trace contextRef="#ctx0" brushRef="#br0" timeOffset="26196.183">12252 10285 512 0,'-14'4'189'0,"35"5"-102"0,-3 10-92 0,-11 0 33 16,3 6-14-16,4 12 2 16,4 17-9-16,3 21-2 15,-3 22-3-15,0 0-2 0,-4 26 3 16,-4 5-2-16,-3-2-1 15,-3 8 1-15,-1-2-1 16,1-3 0-16,-1-16 2 16,1-7-23-16,-1-21-11 0,1-13-76 15,-1-13-34-15,-6-18-51 16</inkml:trace>
  <inkml:trace contextRef="#ctx0" brushRef="#br0" timeOffset="26422.373">12072 11223 464 0,'0'-9'173'0,"7"18"-94"0,14 10-94 16,-7-10 24-16,25 7-10 16,21-10 2-16,14-6-2 15,11-3-2-15,24-6 2 16,11-10 0-16,-14-3 3 0,-7 3-3 15,0-3 0-15,-11 0-41 0,-18 10-17 16,-13 2-38-16,-8-9-101 31</inkml:trace>
  <inkml:trace contextRef="#ctx0" brushRef="#br0" timeOffset="26859.66">13557 10307 520 0,'-14'-28'195'0,"7"25"-106"0,0 9-95 0,0 1 33 0,-4 8-25 15,-3 17-3-15,-3 15 0 16,-5 12 0-16,1 7 1 16,-3 3-3-16,-1 6 2 0,0-6 1 15,4-6 2-15,3-3-3 16,8-10-2-16,6 0-3 15,15-6 1-15,14-13 3 16,13-6 1-16,12-6-2 16,27-6 0-16,12-1 2 15,2 4 0-15,-2 6 1 16,13 9 2-16,-10 7-6 16,-11 9 1-16,-14 9 1 15,-14-6 3-15,-15 13 2 16,-13 0 3-16,-11 0 6 15,-14 6 2-15,-10-7-3 16,-22 1 1-16,-10-7-5 0,-11-2-2 16,-11 2-16-16,-6-9-5 15,-15-6-19-15,0-3-5 16,-3-13-43-16,0-10-17 16,3-5-59-1,-10-4-51-15,14-3 87 16</inkml:trace>
  <inkml:trace contextRef="#ctx0" brushRef="#br0" timeOffset="27203.427">13437 10332 488 0,'-17'4'181'0,"17"-8"-98"0,0 8-94 15,0-4 27-15,7 0-19 16,7-4 0-16,7 4 3 16,11-6 4-16,17 6-1 15,18-9 9-15,11-1 5 0,3-2-5 16,21-4-2-16,8 1-5 15,-1-1-4-15,-7 0 0 16,1-6-1-16,-12 13 0 0,-13-1 0 16,-15 1-38-16,-13 0-16 15,-11 5-33-15,-11 1-11 16,-7 3-75 0</inkml:trace>
  <inkml:trace contextRef="#ctx0" brushRef="#br0" timeOffset="27577.708">14549 9066 488 0,'-4'-44'181'0,"8"38"-98"0,3 2-99 16,-4 8 26-16,22 2-11 15,10 6 0-15,18 20-2 16,7 15 0-16,7 9 2 16,18 23 4-16,6 2 6 0,5 19-1 15,-5 23 3-15,-9-4 0 16,-12 25 1-16,-6 13-2 16,-8 12 1-16,-21 22 0 15,-17 1 1-15,-11 15-2 16,-14-13 1-16,-11 10-6 15,-13-7-3-15,-8-8-1 16,-11-4-1-16,-10-16-18 16,-3-19-5-16,6-21-35 15,8-16-13-15,0-25-36 0,13-19-12 16,1-10-41 0</inkml:trace>
  <inkml:trace contextRef="#ctx0" brushRef="#br0" timeOffset="28041.479">16623 9216 428 0,'-25'-6'159'0,"15"12"-86"0,-19 7-87 16,15-4 24-16,0 7-4 15,0 6 4-15,0 12-3 16,0 7-2-16,0 9-2 16,-4 44 0-16,-3 19 2 0,-7 22 7 15,-8 31 2-15,-9 16 1 0,-8 31 1 16,-11 16-6-16,8 6-4 16,13-3-3-16,15-12 0 15,14-32-2-15,32-16-1 16,13-18 1-16,12-22-1 15,6-16-18-15,1-25-8 16,-5-16-50-16,8-19-21 16,-3-15-82-1</inkml:trace>
  <inkml:trace contextRef="#ctx0" brushRef="#br0" timeOffset="28675.469">16824 9984 472 0,'-28'-28'178'0,"14"22"-96"0,0-22-95 15,6 25 26-15,5-4-20 16,3 1-3-16,14-3 3 16,4-1 2-16,10-5 3 0,25-1-1 15,10-6 1-15,15 9 6 0,-4-2 2 16,-7 5 15-16,-3 17 6 16,-4 5-2-16,-15 16-1 15,-16 4-2-15,-12 5 1 16,-10 20-7-16,-10 2-1 15,-8 7-12-15,-6 6-1 16,-5-6-2-16,-2-6 0 16,-1-7 0-16,0-6 0 15,4-6-5-15,4 3-1 16,2-4-11-16,8-5-3 16,11-1 3-16,6-2 3 15,12-1 5-15,9 1 4 0,8-1 3 16,21 16 3-16,0 0-2 15,-3 0 0-15,-8 9 1 16,-10 4 2-16,-15 0-1 16,-13-1 2-16,-11 13 0 15,-21-9 3-15,-11 3 1 16,-10-7 1-16,-4 7-4 16,-7-6-3-16,-7-7 0 15,0-3-1-15,-10-9 0 16,2-3 0-16,9-4-14 15,2-6-5-15,8-3-26 16,6-6-8-16,8 0-44 16,14-10-17-16,14-9-48 15</inkml:trace>
  <inkml:trace contextRef="#ctx0" brushRef="#br0" timeOffset="29003.098">18655 10326 472 0,'0'-3'178'0,"-4"6"-96"0,-6 3-95 0,3-2 26 0,-7 18-11 16,-4 0 3-16,-3 3-2 15,-11 3-2-15,0 16 0 16,-3 3 3-16,0 6 5 0,-1 16-1 16,-9 3 1-16,-5 7-5 15,-3 8-3-15,-3 11 0 16,-8-1 1-16,11-6-6 16,8-10-1-16,2 1-34 15,8-10-13-15,7-13-47 16,7-12-19-16,3-15-42 15</inkml:trace>
  <inkml:trace contextRef="#ctx0" brushRef="#br0" timeOffset="29302.194">18034 10144 468 0,'-14'3'176'0,"10"16"-96"0,1 16-98 0,3-10 27 16,7 6-13-16,11 13-1 15,10 6 4-15,7 10 2 16,4 9 0-16,3 6-1 0,1 10 3 16,-5-4-2-16,1 13-1 15,0 4 1-15,0-1-1 16,-8-9 2-16,1-1 1 0,-4-11-4 15,1-4-1-15,-1-10-32 16,0-11-13-16,-3-14-62 16</inkml:trace>
  <inkml:trace contextRef="#ctx0" brushRef="#br0" timeOffset="29605.016">19223 9812 452 0,'3'31'170'0,"4"20"-92"0,4 5-91 0,-7-25 28 16,6 32-16-16,1 25 0 15,-1 9 1-15,-3 10 2 16,0 18-1-16,-3-9-1 0,-1 0 1 16,1 6 1-16,0-12 1 15,3 0-1-15,0-19-2 16,0-13 1-16,10-12-1 16,5-13-58-16,-1-18-23 15,0-10-98 1</inkml:trace>
  <inkml:trace contextRef="#ctx0" brushRef="#br0" timeOffset="29905.03">18930 10693 468 0,'46'-12'176'0,"-25"8"-96"0,21-2-98 16,-20 3 25-16,13-3-10 15,11-1 1-15,10-8 4 16,18-1 1-16,4-3-1 16,-1 10-4-16,-2-4 1 0,-5-2 1 0,-3 5 0 15,4 1-9-15,-8-1-4 16,-6 1-13-16,-4 3-4 15,-53 6-319 17</inkml:trace>
  <inkml:trace contextRef="#ctx0" brushRef="#br0" timeOffset="30444.817">20257 9812 440 0,'10'-31'165'0,"-10"28"-90"0,0-10-72 16,0 13 31-16,0 0-18 15,0 0-4-15,0 6-12 16,0 4-2-16,0 5 0 15,0 14 3-15,-3 5 4 0,-4 1 0 16,-4 2 0-16,0 10-3 16,1 0 1-16,3 0-2 15,0-3-1-15,3 0-2 16,4-3 1-16,4 3-10 16,3-7-5-16,7-12 5 0,18-6 6 15,6-9 4-15,15-1 1 16,4-9-3-16,3 6 0 15,0 4 2-15,-4 5 0 16,8 7 1-16,-4 7 0 16,-7 5-3-16,-8 19 2 15,-2 7 1-15,-8 3 0 16,-10 2 2-16,-8 4 3 16,-6-12 7-16,-11 12 2 15,-11-3-5-15,-17 0-1 16,-7-7-6-16,-8 1-4 15,-13-4-10-15,-11-3-3 16,-11-12-8-16,-6-9 0 0,3-7-23 16,-1-13-8-16,8-12-21 15,7-9-7-15,14-13-55 16</inkml:trace>
  <inkml:trace contextRef="#ctx0" brushRef="#br0" timeOffset="30821.193">20084 9846 452 0,'-29'-21'170'0,"19"21"-92"0,3 0-91 0,7 0 21 16,10 9-12 0,8-9 0-16,10 0 2 15,4 0 1-15,10 6 1 0,11-6 2 16,7 0 8-16,4-6 3 16,6 6-2-16,-6-9-1 15,-1 9-4-15,11-10 1 16,0 7-6-16,-3-3-3 15,0-4 3-15,-8 1 1 16,-3 3-20-16,-7-7-10 0,-4-3-30 16,-6 4-14-16,-12 2-60 15,-6 1-70 1,-11 3 65-16</inkml:trace>
  <inkml:trace contextRef="#ctx0" brushRef="#br0" timeOffset="31180.886">20860 8994 428 0,'-18'-19'159'0,"18"6"-86"0,21 7-89 0,-10 6 23 15,10-6-11-15,11 3-1 16,14 3 4-16,7 9 0 15,10 4 1-15,15 9-3 0,3 18 0 16,0 23 15-16,-3 22 6 16,-1 9-4-16,-6 31-1 15,3 19-7-15,-11 10-2 16,-10 15-2-16,-17 7-2 16,-15 12 3-16,-25-3 0 15,-13-3 1-15,-15 15 0 16,-14-21-2-16,-18-7-2 15,-13-9-13-15,-8-6-6 16,4-26-28-16,7-12-12 16,10-18-9-16,11-23-3 15,15-6-69-15</inkml:trace>
  <inkml:trace contextRef="#ctx0" brushRef="#br0" timeOffset="32965.679">5394 15528 356 0,'7'0'134'0,"7"3"-72"0,11 0-72 16,-8 0 20-16,22-3-4 15,11 0 6-15,10 0 3 16,7-3 3-16,14-6-10 16,18-7 9-16,3-9 5 0,4 6 2 15,17-3 1-15,8 0-10 16,-8 4-2-16,8-1-5 15,3 3 0-15,-4-3-7 16,-13 10-3-16,-4-1 3 0,0 7 1 16,-11 3 2-16,-14 0 0 15,-10 3-24-15,-8-3-9 16,-17 0-76-16,-11-3-34 16</inkml:trace>
  <inkml:trace contextRef="#ctx0" brushRef="#br0" timeOffset="33296.172">5846 16306 452 0,'0'-4'167'0,"7"4"-90"0,17 0-92 16,-10 0 24-16,29 0-10 16,13 0 0-16,15-3 1 15,6-3 0-15,26-3 0 16,13 6-3-16,0-7 2 0,22-6-1 16,7 7 0-16,-8 0 2 15,8-10 2-15,7 0-3 16,-15 3 0-16,1 1 1 15,3 2 2-15,-11 4-43 16,-6-7-17-16,-15-3-55 0,18 0-21 16,-14-3 7-1</inkml:trace>
  <inkml:trace contextRef="#ctx0" brushRef="#br0" timeOffset="34124.963">10873 14481 432 0,'-14'-50'162'0,"-1"34"-88"0,-9-12-88 16,13 15 24-16,-3-3-10 16,-4-15 2-16,-3 3-8 15,-3 3-1-15,-12-3 4 16,-6-7 3-16,-11 4 3 0,-18-1 14 16,1-5 6-16,3 2-3 15,-7 7 1-15,-7 9-8 16,-15 4-3-16,5 18-3 15,-1 9 0-15,0 7-6 16,-3 19-3-16,3 6 3 16,8-1 1-16,13 1-7 15,11 0-2-15,14 13 2 0,11 2 2 16,10 7 2-16,15 6 3 16,20 0-3-16,15 0 0 15,17 1 1-15,15-14 0 16,13-12 2-16,36-9 1 15,7-13-10-15,14-22-5 16,25-12 17-16,-4-13 7 16,0-13-11-16,-3-12-4 15,-11-6-5-15,-21-4 0 16,-18-8 2-16,-14 8 2 16,-14 4 2-16,-14 6 1 15,-14 3 3-15,-11 3 3 0,-10 4 2 16,-11 15 3-16,-4 0 1 15,-6 15 1-15,-4 10-4 16,-4 7 0-16,-7 9-7 16,-3 9-1-16,0 22 2 15,0 13 3-15,3 12-2 16,4 10-2-16,4 18 0 16,2 23-1-16,5 5 0 15,3 17 2-15,3 12-1 16,1 9-1-16,3 10-2 15,-3-10 1-15,-1-3 3 16,4-6 3-16,-3-6 0 16,-1-29 0-16,1-9-6 0,6-12 1 15,1-17 0 1,3-18 2-16,0-15-17 0,0-10-6 16,0-16-48-16,0-3-17 15,1-16-82 1,-1-9-61-16,-7-3 93 15</inkml:trace>
  <inkml:trace contextRef="#ctx0" brushRef="#br0" timeOffset="34422.506">12065 15117 364 0,'18'-28'134'0,"-15"19"-72"0,4 9-61 16,-3 0 25-16,-1 6 4 16,1-3 6-16,-1 13-6 15,-3-4-3-15,-3 20-15 16,-4-1 6-16,-7 3 4 0,-4 20-2 16,-3 8 0-16,-11 17-11 15,-7 12-3-15,-3 0-4 16,-7 15 1-16,3 4-4 15,10-6 0-15,5-10-1 16,6 3 0-16,7-6-3 16,8-13-1-16,3-6-61 15,0-15-25-15</inkml:trace>
  <inkml:trace contextRef="#ctx0" brushRef="#br0" timeOffset="34752.627">11589 15465 388 0,'-28'-100'145'0,"13"75"-78"0,19 3-56 0,-11 16 32 16,10-4-16-16,1 4-3 16,3 3-12-16,0 6-3 0,4 6-5 15,3 7 2-15,3 12 0 0,5 19 2 16,13 13 0-16,4 9 2 15,3 6 1-15,4 10-3 16,3 12-3-16,1 6-5 16,-5-5 0-16,1-1 2 15,0-3 1-15,7 3-4 16,-3-12 1-16,-5-7-18 16,-6-15-8-16,-7-7-28 15,-4-15-13-15,-10-13-56 16,-8-34-91-1</inkml:trace>
  <inkml:trace contextRef="#ctx0" brushRef="#br0" timeOffset="35279.013">12199 13603 452 0,'-28'-50'167'0,"21"40"-90"0,-4-31-87 0,4 29 25 16,4-4-13-16,-1 1 1 16,4-4-4-16,4 0 0 15,3 0 1-15,17-9-3 0,12 6 2 0,13 0-1 16,11 3-2-16,4 19 7 15,13 10 3-15,8 12 8 16,10 12 3-16,-7 10 0 16,-7 19 0-16,-7 9-7 15,4-6-4-15,-14-7-1 16,-15 4 1-16,-17-4-1 16,-22-2 2-16,-10-4-2 15,-10 1 2-15,-8-11-4 16,-10-5 0-16,-4-10 1 15,-3-3 0-15,0-12 2 16,3-7 1-16,4-6-1 16,6-6-1-16,8-7-6 15,14-5 1-15,11-8-5 16,14 8 1-16,10-4 2 16,11 3 1-16,17 3-2 0,11 7 2 15,-17-4-1-15,24 13 0 16,-4 10-27-16,1-1-10 15,-7 10-58-15,-8 3-25 16,-10 6-62 0</inkml:trace>
  <inkml:trace contextRef="#ctx0" brushRef="#br0" timeOffset="35609.086">13053 15425 376 0,'-14'-32'140'0,"7"32"-76"0,-7 10-57 0,14-14 29 15</inkml:trace>
  <inkml:trace contextRef="#ctx0" brushRef="#br0" timeOffset="35879.8">13018 15393 651 0,'0'-3'16'16,"3"0"-10"-16,1 3 1 0,-1 0 2 15,4 0-1-15,4 0 3 16,3 0 5-16,11 0 2 16,13 0-3-16,12-9 1 15,10-1-5-15,7 1 1 16,10-10-7-16,19 6-1 0,2 1-4 15,1-1-1-15,-4 1 1 16,11 2 2-16,-3 1-1 16,-12-1 2-16,-6 1-2 15,-11 0-1-15,-7-1 1 16,-11-2 1-16,-10-4-19 16,-10 4-6-16,-8-1-43 15,-11 4-20-15,-6 2-87 16,-7 7-59-1,-11 0 102-15</inkml:trace>
  <inkml:trace contextRef="#ctx0" brushRef="#br0" timeOffset="36255.733">14926 14029 392 0,'-3'-62'148'0,"-1"52"-80"0,4 4-68 0,0 6 27 16,0 0-17-16,0 6-1 15,4 7-3-15,-1 2 1 16,4 7-4-16,0 13 5 0,0 18 2 0,4 7 3 15,-1 18 5-15,1 16-6 16,0 22-2-16,-4 16-3 16,-4 15-2-16,-3 1-3 15,0 5 1-15,0-5-4 16,0-7-2-16,4-13 2 16,-1-6 0-16,4-18 1 15,0-16 0-15,0-7-49 16,7-15-21-16,8-13-124 15</inkml:trace>
  <inkml:trace contextRef="#ctx0" brushRef="#br0" timeOffset="36765.206">15843 14083 444 0,'7'-10'165'0,"-3"13"-90"0,3 7-76 0,-7-1 29 15,0 4-18-15,-7 5-1 16,-7 14-5-16,-7 2-1 16,-11 4-1-16,-7 0-2 0,-7-7 1 15,4 16-4-15,3-9 2 16,11-4-1-16,7-9 0 15,10 3 0-15,15 1 0 16,17-4 2-16,14-3 0 0,14 0 0 16,8-4 0-1,6 1-3-15,18 6 2 0,8 3-1 16,2 7 0-16,-6-1 2 16,3 10 0-16,4 19-3 15,0 12 2-15,-18 7 3 16,-11-1 1-16,-13-2-1 15,-12-1 1-15,-13-3 4 16,-14-2 4-16,-18-5 7 16,-11-2 6-16,-24-9-13 15,-4-7-4-15,-11-6-4 16,-10-7-3-16,-7-5-2 16,-10-10-1-16,6-13-9 15,4 1-5-15,3-20-29 16,8-18-10-16,3-13-53 0,14-25-22 15,4 0-22 1</inkml:trace>
  <inkml:trace contextRef="#ctx0" brushRef="#br0" timeOffset="37051.69">15910 13941 496 0,'11'7'184'0,"3"18"-100"0,14-10-96 15,-3-8 29-15,17-7-18 16,18 0 1-16,11-10 0 16,20-2 0-16,19-4 0 15,3-3 0-15,0-6 2 0,17 3-3 16,-3 3-2-16,-7 4-7 15,-11-4-2-15,4 6-44 16,-7 10-18-16,-11 3-30 16,1 3-13-16,-12 7-21 15</inkml:trace>
  <inkml:trace contextRef="#ctx0" brushRef="#br0" timeOffset="37365.893">18189 14380 476 0,'0'7'178'0,"-7"-1"-96"0,4 6-89 0,-1 4 30 16,-3 6-16-16,0 13 1 15,-4 5-5-15,1 17-2 16,-8-1 0-16,-3 7-1 0,-18 12 2 15,0 4-1-15,-3 12-1 16,-4-7 5-16,-7 1 1 0,-7 12-2 16,-3 3-1-16,-11 4-1 15,10-4-2-15,4-9-2 16,14-6 1-16,11-16-19 16,7-10-9-16,7-15-43 15,10-25-157 1</inkml:trace>
  <inkml:trace contextRef="#ctx0" brushRef="#br0" timeOffset="37667.667">17350 14722 392 0,'-7'-69'148'0,"3"54"-80"0,4 2-68 0,0 10 27 15,4 3-17-15,3 3-3 16,7 6 0-16,3 4 2 16,22 12-4-16,7 6 6 0,3 10 4 15,8 3 4-15,3 12 1 16,-4 7-7-16,4 12 0 16,7 7-10-16,4 6-2 15,-4-7-1-15,3 7 2 16,-6-10-14-16,-1 7-5 15,-6-16-40-15,6-12-17 16,-3-7-64-16,0-19-24 16,-7-18 34-16</inkml:trace>
  <inkml:trace contextRef="#ctx0" brushRef="#br0" timeOffset="38146.358">19614 13465 420 0,'-28'-3'156'0,"14"22"-84"0,-4-1-82 0,8 1 27 16,3 9-3-16,3 19 5 15,4 13-9-15,4 22-3 16,3 15-5-16,0 19 1 0,4-7 0 16,-1 14 1-16,1-4 0 0,-4 3 4 15,3-12 3-15,4-3-4 16,1-7 1-16,-5-9-5 16,1-3-2-16,-1-13 2 15,-3-9 0-15,-3-10-48 16,-4-9-19-16,-4-9-109 15,-6-13-72 1,-8-16 103-16</inkml:trace>
  <inkml:trace contextRef="#ctx0" brushRef="#br0" timeOffset="38401.358">18905 14559 416 0,'-17'0'156'0,"34"0"-84"0,19 10-86 0,-15-1 24 16,14 0-10-16,14 1 2 15,11-1-1-15,25-9 2 16,14 0-2-16,7-9-1 0,10-1 1 16,11 1 1-16,0-4 3 15,-32 4-4-15,32-7-3 16,-35 4 1-16,32-1 0 15,-19 7-35-15,-13-7-15 16,-11-2-117 0</inkml:trace>
  <inkml:trace contextRef="#ctx0" brushRef="#br0" timeOffset="38717.098">21089 13349 496 0,'4'-25'184'0,"-8"28"-100"0,4 0-96 16,0 3 29-16,4 10-18 16,3 6 1-16,0 22-2 15,3 15 0-15,-3 20 2 16,0 5 0-16,0 17 0 0,-3 5 2 15,-4 14 1-15,0 8-1 16,0 4 1-16,-7 3-2 0,-4-10-1 16,1 7 1-16,-1-1-1 15,1-8-36-15,-1-23-13 16,4-15-48-16,3-19-18 16,4-23-48-1</inkml:trace>
  <inkml:trace contextRef="#ctx0" brushRef="#br0" timeOffset="39167.232">22020 13430 512 0,'4'-9'192'0,"-8"9"-104"0,-6 19-100 15,-1 0 31-15,-6 12-18 16,-15 13-3-16,-14 15-6 15,-3-2 0-15,-1-1 4 16,1-2-2-16,6-7 1 0,8 6 1 16,11-9 2-16,6 3-1 15,14-10 1-15,11-2 2 16,11-1 2-16,17 1-3 16,15-1-2-16,10 4-3 15,10 0 1-15,1-4 5 16,13 7 2-16,1 9-3 15,3 3 1-15,-3 7-2 16,-14 0 0-16,-15 5 6 16,-14-5 2-16,-10-4 0 15,-11-9-1-15,-17 7 5 16,-15-7 4-16,-17-3-5 0,-21-4-1 16,-11-2-4-16,-11-7-1 15,-10 1-3-15,-7-7-3 16,-8-9-14-16,5-7-6 15,3-6-35-15,6-6-14 16,8-6-25-16,11-7-7 16,17-15-43-1</inkml:trace>
  <inkml:trace contextRef="#ctx0" brushRef="#br0" timeOffset="39513.897">21682 13449 408 0,'-14'-9'154'0,"10"9"-84"0,4 0-84 16,4 0 22-16,3 0-12 15,7 0 3-15,14 0-2 16,7 0 1-16,11 0 2 16,4 0 0-16,6-3 0 0,4-4 2 0,14 7 3 15,7 0 4-15,7-9 5 16,4 0-4-16,7-1 2 16,7 4-7-16,0-4-3 15,-1 1-23-15,-16 3-11 16,-15 3-35-16,-14 0-12 15,-15 6-74 1</inkml:trace>
  <inkml:trace contextRef="#ctx0" brushRef="#br0" timeOffset="40760.5">13349 14794 236 0,'0'-9'90'0,"-3"6"-48"0,3 0-16 0,0 3 31 15,0 0-10-15,0 0-3 16,0 3-13-16,0 0-5 15,3 3-15-15,1 4-2 0,3 5 1 16,3 7 5-16,4 22 5 16,-3 13 1-16,3 15 2 15,0 3-9-15,0 16-3 16,0 6-6-16,-3 7-2 16,0-1 1-16,-1-15 0 15,8 0-5-15,3-13-1 16,7-12-39-16,15-10-17 15,2-12-136-15</inkml:trace>
  <inkml:trace contextRef="#ctx0" brushRef="#br0" timeOffset="41794.957">23495 13979 440 0,'0'-19'165'0,"-7"19"-90"0,3 7-87 16,-3 2 28 0,-3 3-12-16,-4 7 3 15,-4 10 0-15,-7 8-3 16,-13 10 4-16,-8 6 4 0,-4 10 3 16,1 9 3-16,-8 7-10 15,1 2-4-15,0-2-3 0,3-4 1 16,7-3-3-16,7 0 0 15,7-9-17-15,0-1-8 16,8-8-55-16,-4-10-22 16,10-13-75-1</inkml:trace>
  <inkml:trace contextRef="#ctx0" brushRef="#br0" timeOffset="42110.962">22892 13960 420 0,'-7'0'159'0,"10"13"-86"0,8 6-89 15,-4-7 21-15,3 10-2 16,5 6 5-16,6 4-6 15,-4-1 0-15,8 19-2 16,0 4 2-16,-1 11 1 0,1 7 3 16,0 1 3-16,14 2-6 15,-4-3-2-15,0-6 1 16,4 0 3-16,0-1-7 16,0-5-3-16,-4-7-57 15,7-9-26-15,-3-12-81 16</inkml:trace>
  <inkml:trace contextRef="#ctx0" brushRef="#br0" timeOffset="42845.437">24500 14358 360 0,'-17'-6'134'0,"13"6"-72"0,11-6-61 15,-3 6 27-15,3 0-13 16,3 0 0-16,8 0-1 16,24 0 2-16,8 0-9 15,10 0 0-15,10 0 3 0,4-3 3 16,22 3 2-16,6 0 5 15,4 0 2-15,0 0-9 16,7 3-5-16,-8 3-3 16,-2 0 1-16,-12 1-3 15,-13-1 0-15,-14-3-43 16,-12 0-18-16,1-3-141 16,-3-3-64-1,-11-13 131-15</inkml:trace>
  <inkml:trace contextRef="#ctx0" brushRef="#br0" timeOffset="43162.973">25047 13600 500 0,'-7'-10'187'0,"7"20"-102"0,0 15-103 0,0-10 27 16,4 17-11-16,-1 9 1 0,1 2-2 16,3 17 2-16,0 18 1 15,0 13 0-15,0-9 0 0,0 15 6 16,-3 3 6-16,-4 7-6 16,0-7-1-16,0 7-1 15,0 0 0-15,0-7-7 16,7-6 0-16,10-9-50 15,1-7-19-15,7-22-94 16,-1-12-76 0,1-41 92-16</inkml:trace>
  <inkml:trace contextRef="#ctx0" brushRef="#br0" timeOffset="43614.104">26476 13104 444 0,'25'-6'167'0,"-4"9"-90"0,46-6-81 0,-32 6 29 16,15 7-12-16,10 5 2 15,3 20-4-15,15 18 1 16,-4 16-7-16,-4 19-1 0,-10 15 0 15,-14-2 0-15,-11 2 0 16,-10-3 0-16,-11-2 0 16,-7-1 9-16,-10-16 3 0,-11-9-3 15,-4-6-3-15,-17-6-5 16,-4-4-4-16,0 1 0 16,0-13-1-16,-7-19-14 15,8-6-3-15,6-10-2 16,7-18-1-16,15-4 13 15,13-9 6-15,15-3-3 16,10-3 1-16,18-4 1 16,7 7 1-16,3 13 1 15,1 5 2-15,-4 7-1 16,-1 4-1-16,-2 2-2 16,3 3-1-16,3 1-56 15,-6-4-25-15,-1-3-107 16</inkml:trace>
  <inkml:trace contextRef="#ctx0" brushRef="#br0" timeOffset="44079.146">28268 13208 408 0,'39'-60'151'0,"-32"48"-82"0,0 5-67 0,-7 7 30 15,0 3-10-15,0 7-1 16,-4-1-11-16,-10 20-4 16,-10 5-4-16,-8-3-2 0,-7 1 3 0,-10-4-2 15,3 3-1-15,7-6-2 16,4 4-1-16,7 2-1 16,10-3 3-16,7 4-2 15,15-4 1-15,17-3 2 16,14-3 2-16,15 3-3 15,6-6 0-15,4-4-1 16,11 7 0-16,3 3 0 16,0 13 0-16,-4 3 0 15,-10 6 0-15,-3 16 2 16,-11 9 0-16,-11 6 2 16,-14-6 3-16,-3-9 9 15,-18-7 3-15,-7-9 0 16,-18-3 2-16,-21 0-12 15,-17-16-5-15,-4-3-19 16,-18-15-9-16,-21-7-22 0,4-3-7 16,0-6-11-16,6-7-4 15,8-9 3-15,10-12 2 16,18 2-52 0</inkml:trace>
  <inkml:trace contextRef="#ctx0" brushRef="#br0" timeOffset="44376.72">28363 12941 464 0,'11'-6'176'0,"3"6"-96"0,18 0-91 15,-4 0 27-15,18 0-14 16,17 0 1-16,11-6-2 16,22 6-1-16,13-3 1 15,7-7-1-15,22 1 0 0,3-1-9 16,-3 1-4-16,-1 0-46 16,-17 2-19-16,-24 7 5 15,-12 7 5-15,-27 2-49 16,-19 13-41-1,-23 12 65-15</inkml:trace>
  <inkml:trace contextRef="#ctx0" brushRef="#br0" timeOffset="45068.337">13977 17566 324 0,'-18'-3'121'0,"8"3"-66"0,3-16-64 0,7 16 20 15,3 0-12-15,1-9-2 16,6-1 2 0,8 1 0-16,7-7 5 0,21 4 2 15,10-1 15-15,11-2 9 16,0 5-5-16,4-2 0 0,13 2-10 16,12 7-4-16,-1-3-2 15,-3 3 1-15,13-13-3 16,8-3-2-16,4 4 0 15,-4-7 1-15,3 3-3 16,-7-3 0-16,-10 9-41 16,-14-2-17-16,-18 5-93 15,-18 10-68 1,-17 0 84-16</inkml:trace>
  <inkml:trace contextRef="#ctx0" brushRef="#br0" timeOffset="45351.682">14305 18112 408 0,'11'-19'154'0,"6"9"-84"0,22 1-84 0,-18 3 24 16,15-7-10-16,24-2 0 15,17-1 0-15,8-3 0 16,3 0 0-16,25-6-3 0,3 6 0 16,1-9 4-16,13 9 1 15,1-3 0-15,-4 0-2 16,-7-3-24-16,7 7-11 16,-4 5-112-16,-20-3-68 15,-12 4 92-15</inkml:trace>
  <inkml:trace contextRef="#ctx0" brushRef="#br0" timeOffset="46072.045">18277 16917 392 0,'-7'-25'145'0,"11"25"-78"0,-8-28-74 0,1 18 27 16,-4-2-14-16,-4 2-1 16,-3-5-5-16,-4-7 0 15,-3 3 0-15,-7-9 4 0,-4-1 5 16,-14-2 4-16,4 0 4 15,-4 3-3-15,-3 6 2 16,-11 6-11-16,-4 13-6 16,-17 3 3-16,4 15 0 15,-1 11-3-15,7 2-1 16,1 6-2-16,6 4 3 16,8 9 0-16,7 6 1 15,6 7-3-15,15 6 2 0,14-7 1 16,14-2 0-16,18-7 0 15,13-9 2-15,15-10-1 16,32-6-1-16,17-16 3 16,4-9 0-16,17-9-4 15,-3-16 1-15,-4-10-5 16,-10-5 1-16,-14-4 0 16,-7-13-1-16,-8 13 4 15,-6 1 2-15,-11-4 6 16,-11 15 4-16,-10 7 5 15,-8 6 2-15,-6 7-5 16,-4 9 0-16,-7 6-6 16,-10 31-2-16,-12 13-2 15,-2 22 0-15,-1 3-4 0,1 13 0 16,-5 12-1-16,5 10 0 16,3-1 4-16,3 7 1 15,0 3-1-15,4 3-2 16,4-18-2-16,6-13 1 15,1-13 1-15,7 0 2 16,-1-12-6-16,4-13 1 16,7-3-37-16,-3-16-15 15,0-12-27-15,3 0-12 16,0-10-68 0</inkml:trace>
  <inkml:trace contextRef="#ctx0" brushRef="#br0" timeOffset="46386.457">19583 17234 488 0,'-25'0'184'0,"11"6"-100"0,-11 3-93 16,15 1 28-16,-12 5-18 16,-9 17-2-16,-5 18-3 0,-2 6 0 15,-8 17 3 1,0-11 0-16,-3 17 3 0,-1 2-1 0,4-9-1 16,7-6-6-16,8-6-1 15,6-7-21-15,4-15-9 16,7-4-43-16,-7-9-16 15,14-22-69 1</inkml:trace>
  <inkml:trace contextRef="#ctx0" brushRef="#br0" timeOffset="46658.797">18870 17064 428 0,'4'-3'162'0,"-1"6"-88"0,22 19-84 16,-11-3 27-16,7 6-16 16,4 7-1-16,7 5-2 15,3 13 0-15,4 7 2 16,-1 6 0-16,1 6 2 0,-3 0 3 16,2-4 2-16,5 7-3 15,3 7-3-15,-1-7 0 16,-2-6-1-16,-4-13-7 15,-1 0-3-15,-2-9-45 16,-8-15-19-16,4-11-94 16</inkml:trace>
  <inkml:trace contextRef="#ctx0" brushRef="#br0" timeOffset="47124.817">19763 16183 420 0,'-18'-34'156'0,"14"31"-84"0,4 3-86 0,0 0 24 16,4 0-15-16,3-7 1 15,7 7 2-15,18-3 1 0,10 6 1 16,11 4-3-16,4 12 0 15,-1 6 10-15,0 3 8 0,1 9 7 16,6 14 7-16,-10 2-7 16,-10 3-3-16,-12-9-9 15,-6 4-4-15,-11-8-1 16,-17-5 1-16,-4-10-1 16,-7-3 0-16,-1-6-1 15,-2-6 0-15,-1-4 4 16,4-3 5-16,3-2 2 15,1-4 0-15,6 0-7 16,8-13-5-16,6-3-2 16,12 4-1-16,-5 2-5 15,40-5 1-15,3-1-9 16,0 7-2-16,0 5-21 16,-4 4-9-16,8 10-29 0,-4-4-13 15,-4-3-84 1,0 7-44-16,-10-10 104 15</inkml:trace>
  <inkml:trace contextRef="#ctx0" brushRef="#br0" timeOffset="47453.805">21625 16491 460 0,'-10'-19'170'0,"6"25"-92"0,1 0-91 15,3 1 26-15,0-1-13 16,3 13 0-16,1 15-3 16,-1 10 2-16,4 3 1 15,0 22 0-15,0 6 0 0,0 19 4 16,1 0 2-16,-5 4-2 15,1 2-1-15,-1 3-1 16,1-5 1-16,-1-11-2 16,1-11-1-16,-1-4-24 15,1-16-11-15,-4-12-62 16,0-19-24-16,-4-18-35 16</inkml:trace>
  <inkml:trace contextRef="#ctx0" brushRef="#br0" timeOffset="47695.612">21107 17137 444 0,'-4'-13'167'0,"4"7"-90"0,11 6-87 0,-4 0 25 16,3 0-9-16,12-3 1 15,16 6 1-15,19-3 0 16,13-3-4-16,8-1-3 0,21 4 2 0,3-3-2 15,4 0 2-15,-4 0-2 16,-10 0-1-16,3 0-30 16,-7-7-15-16,-10 7-26 15,-11-6-8-15,-7-4-81 16</inkml:trace>
  <inkml:trace contextRef="#ctx0" brushRef="#br0" timeOffset="48219.886">22331 16274 484 0,'-7'-3'181'0,"3"3"-98"0,4 0-97 16,18 0 17-16,10-6-11 15,18 3 0-15,7-7 2 16,21-5 4-16,11-4 1 0,6 13 1 16,-13 9 0-16,-7 0 0 15,-11 6 8-15,-11 7 5 16,-10 6 2-16,-11 9 1 16,-14 7-2-16,-7-1-1 15,-7 10-7-15,-7-3-2 16,-7-3-4-16,-4 3-1 15,1-3 1-15,3-7 0 16,3 4-3-16,7-7 2 0,4-3-4 16,18 4 1-16,3 2-5 15,7 7-1-15,8 0 5 16,10 0 2-16,3 6 3 16,-7-3 0-16,-10-1-3 15,-7-2 2-15,-11 0 3 16,-11-3 1-16,-17 2 5 15,-10 4 3-15,-8-3-4 16,-3 3-2-16,-11-3-5 16,-4-1 0-16,-6-2-9 15,-8-10-4-15,1-6-24 16,6-3-9-16,5-10-44 16,6 1-18-16,-4-1-55 15</inkml:trace>
  <inkml:trace contextRef="#ctx0" brushRef="#br0" timeOffset="48778.196">24098 16183 400 0,'4'-47'148'0,"-8"41"-80"0,1 6-66 16,-1 9 28-16,-3 1-23 15,-3-1-5-15,-1 7-2 16,0 0-1-16,-17 9 1 16,-4-3 2-16,-3 12 3 0,-11 7 0 15,-7 9 2-15,0 6-4 16,1 17 0-16,2 2-1 15,-3 19 1-15,0 3 0 16,11 13 1-16,14-7-2 16,10-9-2-16,18-9 3 15,14-10 2-15,14-12-2 16,22-3-2-16,10-23 0 16,14-9-1-16,0-12 0 15,-3-16 2-15,13-16-1 16,-6-12-1-16,-4-6 3 0,0-20 0 15,-7-11 1-15,-11-14 2 16,-10-9-5-16,-10-15-3 16,-19-16-6-16,-10-4 0 15,-17 14 4-15,-11 2 2 16,-11 13 8-16,-14 22 4 16,0 16-5-16,4 18-1 15,-1 13-7-15,5 15 0 16,-1 17-26-16,7 5-8 15,7 4-67-15,15 3-28 16,13-7-19 0</inkml:trace>
  <inkml:trace contextRef="#ctx0" brushRef="#br0" timeOffset="49135.934">25400 16707 452 0,'-28'-3'170'0,"21"6"-92"0,0 0-89 0,3 0 29 16,-3 3-17-16,-3 7-1 15,-5 6 0-15,-6 6 0 16,-7 13 0-16,-11 5 0 0,-7 1 0 16,0 19 0-16,-3-3 2 15,0-1-1-15,-1 1-1 16,1 6 1-16,3-7 1 16,7 4-3-16,4-10 0 15,7-9-30-15,-4-13-12 16,7-9-64-16,15-6-28 15,3-16-10 1</inkml:trace>
  <inkml:trace contextRef="#ctx0" brushRef="#br0" timeOffset="49421.844">24769 16469 444 0,'7'0'165'0,"0"12"-90"0,7 4-85 16,-7-7 25-16,3 10-11 15,5 16 0-15,2-1-5 16,4 4 1-16,4-1 0 16,3 23 4-16,4 3 2 0,0 2 0 15,14 17-1-15,-1-7-6 16,5-3 1-16,-1 4-2 0,4-7 0 15,-3-7-33-15,-8-5-17 16,-3-13-55-16,-4-7-24 16,-7-12-11-1</inkml:trace>
  <inkml:trace contextRef="#ctx0" brushRef="#br0" timeOffset="49721.056">26141 16190 516 0,'3'0'192'0,"-6"12"-104"0,10 7-105 16,-4-7 28-16,4 10-12 15,8 19 0-15,-1 13 1 16,3 5 2-16,1 16-1 15,0-3-1-15,-1 4 1 0,1 5-1 16,0 1 0-16,-4 2 0 16,3-5 0-16,-3-10-29 15,1-13-13-15,-8-9-31 16,3-9-14-16,-6-10-67 16,-11-9-52-1,-4-10 86-15</inkml:trace>
  <inkml:trace contextRef="#ctx0" brushRef="#br0" timeOffset="49961.869">25788 16578 452 0,'-14'-12'170'0,"10"15"-92"0,8 0-93 0,-1 0 24 15,8 4-13-15,7-1 3 16,10-3 6-16,14 0 5 15,18 0-5-15,14-3-3 0,7-3-1 16,4-6 1-16,14-1 1 16,0-2-1-16,-1-4-2 15,-6 0-24-15,-11 1-9 0,-10-4-29 16,-8 6-14-16,4-9-87 16</inkml:trace>
  <inkml:trace contextRef="#ctx0" brushRef="#br0" timeOffset="50440.544">27213 15807 480 0,'-3'-22'181'0,"-1"16"-98"0,11 0-92 15,-7 6 33 1,18-4-17-16,7-2-7 15,6 6-5-15,8 0 2 0,14 0 3 0,4 19 3 16,-1 12 10-16,-3 16 3 16,-4 32-3-16,-10 2 0 15,-7 10-6-15,-15 22-2 16,-2-35-2-16,-19 26 0 16,-10-13-2-16,-11-3 2 15,-14-13 0-15,-3-3 1 16,-4-12-5-16,-7-10 1 15,-7-9-7-15,-3-13 0 16,6-3 1-16,5-16 3 16,9-6 2-16,4-9 1 15,25-16 0-15,11 0 0 16,10-6-5-16,14 0 1 16,7 0 0-16,11-1 2 0,0 7 1 15,0 7 1-15,3-1-3 16,7 10 2-16,-6 6 1 15,-5 6 0-15,-2 3-5 16,-8 4 1-16,-3 0-51 16,-1-4-21-16,-6-3-62 15,3-6-90 1</inkml:trace>
  <inkml:trace contextRef="#ctx0" brushRef="#br0" timeOffset="50907.636">28360 16014 344 0,'21'-66'129'0,"-10"22"-70"0,6 10-58 0,-10 24 25 16,0 1-3-16,-3 3 3 16,-1-1 0-16,-3 7-1 15,-7 4-14-15,-7 2-4 0,-3 13-3 16,-12 3 4-16,1 0 3 15,-4 3-6-15,1 0-1 16,2 0-4-16,5 3-1 16,6-3-1-16,7 0 0 15,11-3 2-15,8 3 0 16,13 0 0-16,7-6 0 16,11 0 0-16,17 0 2 0,8 0-3 15,-1-1 0 1,8 4 1-16,-11 10 0 0,-7 15-3 15,-11 3 2-15,-7 3 1 16,-10 7 2-16,-7-4 1 16,-8-6 1-16,-6-9 11 15,-4 3 7-15,-7 0-9 16,-11-10-2-16,-10-2-9 16,-15-7-4-16,-17-6-24 15,0-7-10-15,-7-12 1 16,-3-9 1-16,3 3-19 15,0-10-5-15,0 0-14 16,7-3-5-16,21-18-46 16</inkml:trace>
  <inkml:trace contextRef="#ctx0" brushRef="#br0" timeOffset="51238.719">28349 15857 472 0,'-10'-6'178'0,"6"6"-96"0,1 0-89 0,3 0 30 0,0 0-21 16,0 0 0-16,7 6-7 16,3-3-1-16,8-3 3 15,21 0 3-15,7 0 5 0,6-3-2 16,12-3-2-16,-1-3 2 15,12 2 0-15,6 1 5 16,-4 3 3-16,-3 0-6 16,4 0-3-16,-15-1-4 15,-3 4 1-15,-3 0-10 16,3 0-5-16,-4 0-32 16,-6-3-14-16,-4 0-36 15,-4 0-15-15,-14 0-35 16</inkml:trace>
  <inkml:trace contextRef="#ctx0" brushRef="#br0" timeOffset="52589.66">30318 15315 348 0,'-4'-13'129'0,"-6"10"-70"0,-12-3-67 15,5 6 23-15,-18-3-10 16,-4 0 0-16,-14-1-3 16,-14 1-2-16,-7 0 1 15,-14 0 5-15,-18-10 6 0,0-5 9 16,-7 8 5-16,-11-2-6 16,-13-4 1-16,-8 10-12 15,-6 3-3-15,-15-4-6 16,-11 4-1-16,-10 0-1 15,-7 3 0-15,-14-3 2 16,0 6 0-16,-18-3 0 16,8 6 2-16,-19 7 5 15,4-1 4-15,-10 4-6 0,3-3-1 16,-10 5-2-16,3 1-2 16,-4-3 1-16,1 0 1 15,3-7-1-15,-7 0-1 16,10-2 1-16,-3-4 1 15,-3 3 3-15,3-6 4 16,-3 3 7-16,3-3 2 16,3 7-7-16,-10-4-2 15,7 12-7-15,-10 4-2 16,24 0 0-16,-11 0 0 16,19-4 0-16,-1-2 0 15,-46 3 0-15,22-7 2 16,6 10-3-16,15 0 0 0,-4 0 1 15,4 9 0-15,-7-6-3 16,6 25 2-16,-10-10 1 16,4 4 2-16,-11-3-3 15,-3 6 0-15,-1 9 1 16,1 7 2-16,6-1-3 16,8 10 0-16,0-3-1 15,24 0 0-15,4 9 2 16,21-3 0-16,24 0 0 15,15 10 0-15,25-10-3 16,6-3 2-16,29 0-1 16,21 6-2-16,18 10 0 15,10 15 0-15,14-9-4 0,11 6 0 16,11 13 2-16,13 3 1 16,15-7-4-16,14-8 1 15,14 8 4-15,10 1 4 16,11-4 1-16,36-15-1 15,13-3-2-15,4 3 1 16,39-1 1-16,0-8 0 16,28 21-3-16,3-15 2 15,22-10-1-15,14-12 0 16,21-1 2-16,21-8 2 16,14-4-1-16,43-22-1 15,14-9-2-15,10-10 1 16,11-9 1-16,14 0 2 0,14-18-3 15,11 2 0-15,10-6 1 16,11-9 2-16,7-4-3 16,17-18 0-16,8-7 1 15,14-12 0-15,3-16 0 16,0 4 0-16,-7-4 0 16,-14 0 2-16,-24-3-1 15,-26-3 2-15,-9 13-2 16,-12 5-1-16,-10-12 3 15,-14-9 2-15,14-19-2 16,-14 22 0-16,-22-19-1 16,-13 0-2-16,-29-6 1 15,-35 10-1-15,-35-7 0 16,-43 15 0-16,-31 4 2 16,-46 0 3-16,-28 6 2 0,-36-6 3 15,-39-4-10-15,-27-18-2 16,-29 6-1-16,-39-3-2 15,-31-3-5-15,-36-9-2 16,-32 12 2-16,-6 18 1 16,-15 4 8-16,-10 19 2 15,-4 15-6-15,-10 13-4 16,-4 19-86-16,11 6-36 16,-4-3-29-1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30:00.55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3002 8862 324 0,'-14'-3'121'0,"11"6"-66"0,-1-3-51 0,4 0 26 16,0 0-15-16,4 0-3 0,-1 3-5 16,4 0-2-1,4 0-3-15,6 0-2 0,-3 4 3 0,1-1 9 16,9-3 4-16,1 3 8 16,3-6 2-16,7 4 0 15,4-4-1-15,4 6-3 16,-1-3 1-16,7 6-7 15,15 7 1-15,6-3-8 16,8 2-1-16,7 1-4 16,6 0-1-16,12-4 1 15,6 4 0-15,-3-4 0 16,3-2 0-16,8-1-2 16,-8 1 1-16,-3-4-2 15,-11 0 2-15,-7 0-2 16,-3 4-1-16,0-1 3 15,-4 1 2-15,-7 5-2 0,-11 1 0 16,-10-7-3-16,-7 7-1 16,-7-7-19-16,-7 1-9 15,-11-7-45-15,-7 6-19 16,-3 1-43-16,-11 6-14 16,-18 5 16-1</inkml:trace>
  <inkml:trace contextRef="#ctx0" brushRef="#br0" timeOffset="435.563">3298 9994 400 0,'11'0'148'0,"-4"6"-80"0,18 0-79 15,-11-2 22-15,11-1-14 16,6-3 0-16,22 0 4 15,14 0 1-15,7-3 0 16,8-4 5-16,13-2 5 0,14 3 3 16,1-4 0-16,-5 1-5 0,12-4-2 15,3-2 0-15,-4 5 0 16,-7 1-4-16,-6-4-1 16,10 4-1-16,3-4-2 15,-14 1 1-15,-13-4 1 16,-15 3-21-16,-11 1-9 15,-10 9-61-15,-4 3-25 16,-10 3-42 0</inkml:trace>
  <inkml:trace contextRef="#ctx0" brushRef="#br0" timeOffset="1126.01">7073 7849 292 0,'7'-47'110'0,"-7"28"-60"0,7-3-47 0,-7 13 23 16</inkml:trace>
  <inkml:trace contextRef="#ctx0" brushRef="#br0" timeOffset="1425.741">7080 7739 538 0,'-10'-6'42'16,"-1"3"-20"-16,-10 3-3 0,-4 9-1 16,1 4-2-16,-1 9 1 15,0 9-3-15,-3 13-1 16,-4 19-1-16,0 28 2 0,-3 25-5 16,-7 25-1-16,-4 31-4 15,0 13-1-15,0 29-3 16,0-4-1-16,11 12 1 15,7-18 2-15,10 0-1 16,8-3 2-16,10-16-2 16,14-13 2-16,3-15-2 15,12-26 2-15,2-18-4 16,1-22 0-16,7-9 3 16,-4-19 3-16,-3-10-15 15,-4-19-8-15,-3-5-29 16,-4-14-12-16,-3-5-22 15,-8-7-10-15,-3-6-58 16</inkml:trace>
  <inkml:trace contextRef="#ctx0" brushRef="#br0" timeOffset="1636.734">7306 8564 396 0,'0'-31'148'0,"0"28"-80"0,0-4-68 16,0 7 27-16</inkml:trace>
  <inkml:trace contextRef="#ctx0" brushRef="#br0" timeOffset="2085.547">7306 8533 651 0,'0'22'8'0,"0"3"-5"16,0 9 5-16,-3 1 2 0,-5 15 3 15,1-6 5-15,-7 12-4 16,-3 4 0-16,-8-1-8 16,0 4-2-16,4 0-2 15,7-4 1-15,7-5-4 16,10-10-2-16,8-4-1 15,10-8 0-15,7-10 0 16,8-13 3-16,24-9-9 16,7-9-3-16,7-4-11 15,0-6-5-15,-4-6 11 0,8 0 8 16,-4 6 6-16,0 4 3 16,-3 21-2-16,-4 6 2 15,-7 14 1-15,-4 5 2 16,-3 16-1-16,-7 0 2 15,0 3-2-15,-11 10 2 16,4-1 9-16,-21 4 4 16,-11-3 4-16,-7 9 2 15,-11-4-3-15,-10-5-2 16,-14 9-7-16,-11-6-2 16,-14-4-4-16,-14-2-3 15,0-7 2-15,-4 0 0 16,-3-12-1-16,0-4-2 0,-4-15-15 15,7-7-7-15,11-5-29 16,4-10-10 0,10-7-25-16,11-12-11 0,6-15-50 15</inkml:trace>
  <inkml:trace contextRef="#ctx0" brushRef="#br0" timeOffset="2478.105">7370 8608 372 0,'-22'-6'140'0,"19"6"-76"0,-1 0-75 0,4 0 22 15,4 3-14-15,-1 3 0 16,4 0-1-16,11 1 3 16,7-1 0-16,7 10 12 0,3-7 7 15,7 4 2-15,11-4 3 16,-4 0-2-16,8-12-1 16,24-6-2-16,14-1 1 0,4-5-8 15,7 2-4 1,14-2-4-16,-4-1 0 0,-6 3 0 15,-8 1 1-15,7 2-2 16,-6 4-2-16,-8 0-21 16,-11 0-9-16,-9-4-36 15,-12 10-15-15,-6-3-92 16</inkml:trace>
  <inkml:trace contextRef="#ctx0" brushRef="#br0" timeOffset="2881.005">9423 9138 368 0,'-4'-13'137'0,"-3"20"-74"0,7-11-67 0,0 4 24 16,-3 7-9-16,3-1 1 16,-4 10-2-16,-7 6 1 0,-6 6-6 15,-1 6 8-15,1 10 4 0,-5 6-3 16,-2 4 0-16,-1 15-6 15,-3-3 0-15,-4 9-5 16,0-3 0-16,1-3-1 16,2-3 1-16,5-7-4 15,2-5 0-15,1-4-28 16,4-9-10-16,3-10-34 16,3-6-11-16,7-16-73 15</inkml:trace>
  <inkml:trace contextRef="#ctx0" brushRef="#br0" timeOffset="3197.376">8978 9210 408 0,'-3'-16'151'0,"6"26"-82"0,4-1-78 0,-3-3 23 15,3 10-10-15,7 3 2 16,0 3-5-16,7 6-1 16,-3 7 0-16,7 2 8 0,-1 4 5 15,1 3 2-15,3 9 1 16,4 7-4-16,10 6-2 16,1-1-6-16,-1-2-3 15,0-6 0-15,1-7 1 16,-5-6-1-16,1-7 2 0,-4-2-35 15,-3-1-13-15,-11-15-49 16,4-16-17-16,-7-3-41 16</inkml:trace>
  <inkml:trace contextRef="#ctx0" brushRef="#br0" timeOffset="3708.171">9426 7928 464 0,'-32'-32'173'0,"15"13"-94"0,6-9-92 0,15 16 28 15,3-10-19-15,14-10 1 16,11 1-1-16,10-4-1 15,7 4 4-15,8 3-2 0,21 6-1 16,10 19 9-16,3 6 6 16,-2 6-1-16,-1 20 0 15,7 11 0-15,-10 7 1 16,-11 7-3-16,-14-4 0 16,-14 0-5-16,-15 3 0 15,-13 1 1-15,-14 2 0 16,-15-6 0-16,-17 4 2 15,-4-7-3-15,-7-7 0 0,0 4 5 16,-3-6 5-16,0-4-7 16,-4-12-1-16,7 0-3 15,7-9 1-15,11-7-4 16,11-6-2-16,10 0-3 16,14-9 1-16,10-1 1 15,12 1-1-15,17-4 4 16,7 13 0-16,3-3-2 15,4 6 2-15,-7 4-19 16,0 5-7-16,-7-2-65 16,7 5-30-16,-7 1-61 15</inkml:trace>
  <inkml:trace contextRef="#ctx0" brushRef="#br0" timeOffset="4025.414">11031 8809 460 0,'0'0'173'0,"4"0"-94"0,-1 12-88 0,4-6 31 16,1 10-18-16,-1 15-2 0,0 4-1 15,3 12-1-15,1 13 0 16,-4 15 4-16,0 9 2 0,-4-2-9 16,1-4-3-16,3 7 12 15,0 3 7-15,4-10-8 16,3-3-3-16,0-9-1 16,0-12-1-16,4-10-51 15,-4-10-20-15</inkml:trace>
  <inkml:trace contextRef="#ctx0" brushRef="#br0" timeOffset="4295.303">10548 9502 392 0,'-3'0'145'0,"6"6"-78"0,15 0-74 0,-8 0 24 15,8 1-11-15,10-1-1 16,18-3 5-16,14 3 4 16,14-12-7-16,0 3 0 0,4-6 3 15,21-4-4-15,-1-9 2 16,1-3-5-16,-4 0 0 16,-6 3-1-16,-1 3-2 15,-4-3-32-15,-6 0-16 16,-11-3-56-16,0 0-21 15,-7-3-13 1</inkml:trace>
  <inkml:trace contextRef="#ctx0" brushRef="#br0" timeOffset="4626.902">12118 8272 444 0,'-14'0'167'0,"10"16"-90"0,1 16-90 16,3-14 28-16,0 14-14 15,0 5 2-15,0 7-2 16,0 0 2-16,0 13-2 16,0-1-3-16,0 4 1 0,0 2 5 15,0-2 2-15,3-4 0 0,4-2-1 16,7-7 1-16,18-3 1 15,3-4-1-15,8-5 1 16,3-10-4-16,0-13 0 16,3-8-3-16,-3-4-3 15,-4-7-31-15,-3-5-15 16,-7-4-37-16,-1-3-13 16,1-9-58-1</inkml:trace>
  <inkml:trace contextRef="#ctx0" brushRef="#br0" timeOffset="4956.162">12587 8404 460 0,'-18'0'173'0,"8"3"-94"0,3 7-88 15,3-1 31-15,1 7-20 16,3-1-3-16,0 4 2 15,0 6 1-15,0 7 0 16,3 15 5-16,1 12 3 0,3 20 1 16,3-4 3-16,1 22-3 15,3 7-1-15,0 5-6 16,0-2-1-16,4-4-1 16,3 10-2-16,0-3 1 15,1-10-1-15,-1-12 0 16,0-16 2-16,0-6-23 15,0-9-11-15,0-10-30 0,1-10-13 16,2-9-44-16,4-12-19 16,-3-6 2-1</inkml:trace>
  <inkml:trace contextRef="#ctx0" brushRef="#br0" timeOffset="5374.307">13215 7532 332 0,'25'0'123'0,"-8"13"-66"0,19 12-51 16,-15-6 28-16,18 19-11 15,7 24 1-15,6 20-9 16,12 15-2-16,3 38-7 16,-7 0 3-16,-4 18 1 0,-13-2 17 15,-12 2 7-15,-9 7-4 16,-15-6-3-16,-7 3 0 15,-11-7 0-15,-3 1-8 0,-11-4-4 16,-3-15-8-16,-4-4-5 16,1-8-4-16,2-8-1 15,1-11-42-15,-7-17-20 16,3-18-42-16,4-16-18 16,7-12-50-1</inkml:trace>
  <inkml:trace contextRef="#ctx0" brushRef="#br0" timeOffset="5841.899">14923 7507 420 0,'-8'-43'159'0,"-6"36"-86"0,7 1-78 16,4 3 26-16,3 3-8 15,-7 6 3-15,-4 10-12 16,-3 3-1-16,-4 9-3 15,-6 16 0-15,-1 18 2 0,-14 17 8 0,0 9 3 16,1 18 9-16,-5 29 4 16,1 6-10-16,-4 32-2 15,-3 12-6-15,3 25-3 16,7-3-2-16,7-4 0 16,18-2-4-16,14-25 0 15,14-23 1-15,11-18 0 16,10-13 0-16,15-12 2 15,3-22-12-15,3-13-6 16,-3-18-42-16,-7-17-17 16,-7-5-52-16,-1-19-22 15,-16-23 2-15</inkml:trace>
  <inkml:trace contextRef="#ctx0" brushRef="#br0" timeOffset="5990">15304 8298 436 0,'0'-57'165'0,"3"41"-90"0,-14-18-68 15,4 25 34-15</inkml:trace>
  <inkml:trace contextRef="#ctx0" brushRef="#br0" timeOffset="6380.738">15268 8185 765 0,'-17'22'15'0,"-8"15"-8"16,-14 17-6-16,0-4-1 0,4 0 0 0,-4 3 0 16,11 0-3-16,7-5 2 15,7-8-1-15,7-2 0 16,7-4 0-16,7-5 0 16,10-7 2-16,15-4 0 15,10-2-3-15,8-3 2 16,6-4-1-16,4-6-2 15,7 3 0-15,11-2 0 16,3 5 0-16,0 7 3 16,-7 2-2-16,-7 17 1 15,-7-1 2-15,-7 10 2 16,-3 13-3-16,-12 9 0 0,-9-1 7 16,-15 11 4-16,-7-10-1 15,-7-4 2-15,-11-5-2 16,-6 5 2-16,-15-5-2 15,-18-10 2-15,-17-3-6 16,-3-7-1-16,-8-5-4 16,1-10-3-16,-1-7-9 15,0-11-5-15,-3-4-27 16,11-19-11-16,10-3-24 16,7-6-9-16,7-10-82 15</inkml:trace>
  <inkml:trace contextRef="#ctx0" brushRef="#br0" timeOffset="6725.904">15205 8087 464 0,'-7'-12'176'0,"10"15"-96"0,4 0-95 0,-3 3 26 16,6 1-9-16,8 2 3 15,10 4-4-15,8-4-1 16,6 4 0-16,18 5 0 0,14-5 2 0,4-10 8 16,3-6 5-16,0-3-5 15,14-1-1-15,0-5-5 16,1-4-1-16,-8-3-1 15,-7 7 1-15,7-4-4 16,-7 4 0-16,-3 2-43 16,-15 4-18-16,-6 3-44 15,-8 3-18-15,-14 6-31 16</inkml:trace>
  <inkml:trace contextRef="#ctx0" brushRef="#br0" timeOffset="7087.145">17159 8611 440 0,'0'-6'165'0,"-3"9"-90"0,-1 0-83 0,4-3 29 16,-3 6-19-16,-1 7-1 16,-3 12-1-16,-4 6 0 15,-3 10 0-15,-7 6 0 0,-11 10 0 16,-3 2 6-16,-4 23 6 0,-3 5-4 16,-11 11 0-16,-7-1-4 15,-7 3-3-15,0 4-3 16,7-17 1-16,11-2-12 15,6-16-7-15,12-9-25 16,6-16-11-16,4-13-61 16,-11-25-88-1</inkml:trace>
  <inkml:trace contextRef="#ctx0" brushRef="#br0" timeOffset="7370.933">16436 8649 456 0,'11'15'170'0,"3"10"-92"0,7 10-84 0,0-16 30 16,7 12-20-16,7 10-2 15,4 6-2-15,0 0 0 16,3 16 0-16,-3-1 0 0,0 11 2 15,0 5-1-15,0-6 2 16,6 0 0-16,1 0 3 16,0 0-3-16,0-9-2 15,-4 0 0-15,-3-10-1 16,-4-9-60-16,1-13-24 0,-4-9-106 16</inkml:trace>
  <inkml:trace contextRef="#ctx0" brushRef="#br0" timeOffset="7882.304">17276 7498 436 0,'-4'-47'165'0,"8"25"-90"0,10-12-90 0,-7 21 26 15,10-6-13-15,12 0-2 16,23 1 3-16,16 8 0 16,9 4 1-16,4 12 4 0,7 16 2 15,1 6 9-15,-12 16 4 16,-6 3 0-16,-15 3 0 15,-13 10-4-15,-12 6-1 16,-13-3-6-16,-11 2 0 16,-14-5-3-16,-7-7 0 15,-18-3-3-15,-3-3 1 16,0-9-4-16,-1-7 0 16,-6-5-1-16,0-8-2 15,-1-2-2-15,-3-7 1 0,8-2-8 16,6-4-2-16,7-3-3 15,11 0 1-15,14 0 2 16,14 0 4-16,14 6 5 16,11-3 3-16,11 7 2 15,10 5 3-15,3 1-1 16,-3 3-1-16,-7 0-54 16,-11-1-24-16,1 1-98 15</inkml:trace>
  <inkml:trace contextRef="#ctx0" brushRef="#br0" timeOffset="8195.998">18101 8514 468 0,'-7'-3'176'0,"7"3"-96"0,4 3-91 0,-4-3 27 16,3 9-17-16,4 7 1 15,0 6 0-15,4 16 0 16,3 12 0-16,3 22-3 0,-2-3 2 16,-1 0 3-16,0 9 3 15,0 1-2-15,-3 8-2 16,-4-2 0-16,3-10-1 0,1-9-20 15,-1-9-9-15,1-4-40 16,-1-9-19-16</inkml:trace>
  <inkml:trace contextRef="#ctx0" brushRef="#br0" timeOffset="8467.559">17826 9110 472 0,'-7'3'176'0,"3"12"-96"0,8-15-89 0,-1 13 28 15,4-4-13-15,8 1 1 16,20-10-2-16,14 0 0 16,11-10-3-16,11-5 1 0,6-4 0 15,15 0-1-15,0 0-2 16,-11 0-6-16,-3-6-4 15,-11 16-10-15,-15-7-2 16,-6-2-29-16,-7-1-9 16,-4 3-48-16,-3 0-19 15,10 1-8 1</inkml:trace>
  <inkml:trace contextRef="#ctx0" brushRef="#br0" timeOffset="8797.225">19276 8012 488 0,'-11'-9'181'0,"4"18"-98"0,-7 7-99 16,3 0 28-16,-3 6-12 15,0 12 0-15,0 10 0 16,0 6 2-16,-4 0-1 15,1 10-3-15,3-10-1 0,3-6 2 16,8 3 0-16,6-6 5 16,4-4 5-16,7 4-3 15,7-3 2-15,8-4-3 16,2-6 0-16,22-3-3 16,7-12 1-16,4-10-11 0,-4-6-4 15,-4-13-41-15,-6-6-17 16,-8 4-77-16,-7-1-30 15</inkml:trace>
  <inkml:trace contextRef="#ctx0" brushRef="#br0" timeOffset="9082.776">19752 7943 428 0,'0'7'162'0,"0"8"-88"0,-3 4-80 0,-1-10 28 0,0 10-17 16,1 3-1-16,-4 6 0 16,0 19 0-16,0 16-2 15,-4 9 5-15,1 10 5 0,3 12-4 16,3 9-2-16,-3 13-3 16,7-3 0-16,0 9-2 15,3-2-1-15,1-4 1 16,0-16-1-16,-1-15-9 15,4-10-2-15,0-6-23 16,0-25-10-16,4-19-39 16,-1-9-15-16,5-13-54 15</inkml:trace>
  <inkml:trace contextRef="#ctx0" brushRef="#br0" timeOffset="9489.027">20034 7357 404 0,'-14'-19'151'0,"18"16"-82"0,-4 0-80 0,10 0 26 16,4 6-13-16,11 3 6 16,3 4 4-16,4 24-6 15,7 7 10-15,10 15 6 0,4 23 0 16,7 24 1-16,-3 7-12 16,-5 15-4-16,-2 16-5 15,-8-12 1-15,-10 6 7 16,-11-4 5-16,-7 1-5 15,-14-7-1-15,-14-2-5 16,-11-1-3-16,-10-6-3 16,-14-6 1-16,-1-13-32 15,1 0-15-15,-4-12-38 16,4-7-16-16,-1-12-73 16</inkml:trace>
  <inkml:trace contextRef="#ctx0" brushRef="#br0" timeOffset="10432.278">3948 12396 460 0,'-7'3'173'0,"7"-3"-94"0,3 6-96 16,1-3 23-16,6 7-9 15,8-4 3-15,21 3 3 0,10-6 1 16,22-6-2-16,6-6 5 15,29-7 3-15,17 7 3 0,4-19 5 16,29-1-8-16,-1 4-1 16,11-3-3-16,3-6-1 15,-10 12-3-15,0-10-2 16,-1 4 1-16,-10-6-1 16,-13 5 2-16,-5 7 3 15,-10 0-20-15,-14 7-7 16,-21 2-46-16,-18 4-21 15,-15 9-67 1,-16 12-61-16,-19 7 83 0</inkml:trace>
  <inkml:trace contextRef="#ctx0" brushRef="#br0" timeOffset="10748.837">4748 13195 480 0,'-21'-3'178'0,"25"0"-96"0,6 6-100 16,-3-3 27-16,15 3-13 15,-1-3-1-15,7 0 1 16,11-3 3-16,24 0 0 0,18-6 1 0,1-10 2 15,6 6-3-15,21-9-2 16,8 0 2-16,-5-6 2 16,5 3 0-16,10 0-1 15,-4 0-24-15,-10 0-11 16,0-4-53-16,7-8-21 16,-7 6-47-1</inkml:trace>
  <inkml:trace contextRef="#ctx0" brushRef="#br0" timeOffset="12265.464">7846 12148 200 0,'-4'-9'77'0,"1"9"-42"0,-1-10-21 16,4 10 22-16,0 0-7 15,0-3 5 1,0-3-13-16,4-16-7 0,3 0-2 16,7 3 2-16,7 0 3 15,0-6 0-15,4 6 1 16,3-3-5-16,7-3-3 16,4-6 3-16,4 0 4 15,2-4 2-15,5 4 1 16,17 2-9-16,14 11-4 15,0 8 2-15,0 10 2 16,4 19-4-16,10 16 1 16,0 8-3-16,1 30 2 15,-15 5-4-15,-14 13 0 16,-14 6 3-16,-14 7 1 0,-15 2 10 16,-17 10 4-16,-21 0-5 15,-21 0 1-15,-22-3-6 16,-6 0-1-16,3-13-2 15,-7-21 2-15,-4-4 4 16,11-25 3-16,8-9-7 16,-5-16-3-16,11-16-7 15,11-12 0-15,21-22-5 16,17-22-1-16,19-6-2 16,20-29 0-16,11-2 5 15,21 2 1-15,11 4 2 16,3 12 0-16,-11 19-3 15,-10 15 0-15,-7 17 4 16,-10 15 1-16,-11 19 2 0,-8 9 0 16,-10 9-2-16,-6 11 1 15,-8 8-4-15,-4 0-2 16,-3-5-27-16,0-8-12 16,0-8-50-16,0-13-21 15,7-13-72 1</inkml:trace>
  <inkml:trace contextRef="#ctx0" brushRef="#br0" timeOffset="12774.554">10178 11637 524 0,'-14'6'195'0,"6"7"-106"0,-6 12-106 16,4-10 28-16,-4 7-15 15,-7 13 0-15,-8 2-19 16,-10 7-8-16,-3-3 16 16,-4 9 5-16,7-6 5 0,8-9 4 15,6-1 0-15,11-6-2 16,7-6 2-16,21-3 1 15,14-6 0-15,11-4-3 16,10 1 0-16,4-1-1 16,7 0 0-16,14 7 3 0,4 3 0 15,-4 6-2-15,-3 13 2 16,-11 2 1-16,-7 1 0 16,-8 12 0-16,-6 1 2 15,-11-4 8-15,-10 0 3 16,-7-3 5-16,-8 3 1 15,-17 0-8-15,-11-6-4 16,-13-3-4-16,-22-3 0 16,-4-4-2-16,-6-2-1 15,-1-1-6-15,-7-6-4 16,-3-3-32-16,4-16-12 0,6-6-19 16,15-6-8-16,10-7-54 15,14-12-50 1,7-15 75-16</inkml:trace>
  <inkml:trace contextRef="#ctx0" brushRef="#br0" timeOffset="13045.178">10174 11659 440 0,'-3'-16'165'0,"3"10"-90"0,3 6-85 15,-3 0 25-15,7-10-13 16,4 7-2-16,6-12-2 0,19 5 1 16,10-5 1-16,6 2 0 0,12-3 0 15,3 1 2-15,14 2 3 16,11 1-2-16,7-1-2 16,-8 0 0-16,-2 4 1 15,6 3-8-15,-7-4-3 16,-7 10-55-16,-10-3-25 15,6 3-80 1</inkml:trace>
  <inkml:trace contextRef="#ctx0" brushRef="#br0" timeOffset="13360.521">11800 11928 504 0,'-42'13'189'0,"21"0"-102"0,3 8-97 15,8-5 30-15,-1 6-19 16,-3 16 0-16,-4 3-1 16,-6 12 0-16,-8 10 0 15,-7-1 2-15,-7 10 1 0,0 4-4 16,-10 2 1-16,3 0 0 15,7-6 0-15,4-9 0 16,10-6 0-16,4 2-3 16,3-5 0-16,4-7-38 0,3-7-17 15,-3-11-46 1,11-11-17-16,3-15-40 16</inkml:trace>
  <inkml:trace contextRef="#ctx0" brushRef="#br0" timeOffset="13661.276">11374 11969 352 0,'21'-15'132'0,"-18"18"-72"0,11 3-41 0,-10 0 32 0,3 4-17 15,0 5-5-15,4 14-14 16,3 11-5-16,0 4-6 15,3 13 2-15,1-4 0 0,0 0 2 16,-1 10 0-16,5 0-4 16,2-1-1-16,1-5 1 15,3 9 0-15,7-7-2 16,-3-2 1-16,-4-7-4 16,-3-3-2-16,-7-10-42 15,-1-5-20-15,-6 2-40 16,0-21-14-16,-8-4-27 15</inkml:trace>
  <inkml:trace contextRef="#ctx0" brushRef="#br0" timeOffset="14021.931">12104 11094 360 0,'-11'-56'134'0,"8"47"-72"0,-1-1-66 0,4 7 26 15,0 3-5-15,0 0 2 16,0 6-6-16,0 7-3 16,0 12-5-16,0 3-2 0,-3 13 3 15,3-3 1-15,-4 9 3 0,4-4-1 16,0-2 2-16,0 0-4 15,4-3 1-15,3-7-1 16,7-3 1-16,3-3-2 16,19-3 1-16,6-6-4 15,0-4 0-15,1-8-1 16,-1-4-2-16,4-4-43 16,-7-5-19-16,-8 0-51 15,-2-1-20-15,-8 1-7 16</inkml:trace>
  <inkml:trace contextRef="#ctx0" brushRef="#br0" timeOffset="14308.202">12601 11123 400 0,'0'-10'148'0,"0"10"-80"0,0 3-55 0,0-3 33 16,0 0-17-16,0 0-2 15,0 0-21-15,0 13-5 16,0 3-2-16,-3 6 0 0,-1 15 3 16,1 10 1-16,-1 6 1 15,-3 10-2-15,0 12-2 16,-4 1 1-16,8 5-1 16,-1 1-3-16,4-10 2 15,4 0-10-15,-1-9-3 16,8-4-37-16,-4-5-14 0,4-11-60 15,-1-5-22-15,-3-10 17 16</inkml:trace>
  <inkml:trace contextRef="#ctx0" brushRef="#br0" timeOffset="15387.536">13099 12236 324 0,'-7'6'121'0,"3"-12"-66"0,1 6-49 16,3 0 25-16,0 0-13 16,3 0 0-16,1-3 0 15,-1-1 1-15,4 1-10 16,0 0 8-16,7 0 3 0,0 0-2 15,4 0 2-15,0 0-7 16,3 3 0-16,4 0-8 16,3 0-3-16,7-3-1 15,4-1 1-15,3 1-1 16,4-3 2-16,7 0 2 0,14-4 4 16,4 4-2-16,3-3-2 15,-7 2-5-15,-4 4 0 16,1-3 0-16,-4 6 0 15,0 0 2-15,-7 0 1 16,-4 6-1-16,-7-3-2 16,-3 0 3-16,-7 1 2 15,-4-4-2-15,-3 0 0 16,-8 3-23-16,-2-3-12 16,-8 0-36-16,-4 0-17 15,1 0-96 1</inkml:trace>
  <inkml:trace contextRef="#ctx0" brushRef="#br0" timeOffset="15613.812">13621 11508 408 0,'-7'-6'154'0,"7"6"-84"0,0 6-86 0,0-3 23 16,3 1-11-16,4-1 2 15</inkml:trace>
  <inkml:trace contextRef="#ctx0" brushRef="#br0" timeOffset="15822.648">13642 11552 627 0,'14'44'18'0,"-3"13"6"15,-1 12-3-15,-6 9-3 16,-1 16-8-16,1 6-4 16,-1 7-6-16,-3-4 0 15,4 1 0-15,-4-4 2 16,3-3-1-16,1-9 2 16,-1-13-2-16,1-9 2 15,-1-16-2-15,1 1-1 16,0-11-13-16,-1-5-6 15,4-10-39-15,0-6-17 0,0-7-60 16,7-12-67 0,-3-6 66-16</inkml:trace>
  <inkml:trace contextRef="#ctx0" brushRef="#br0" timeOffset="16768.855">14743 11455 340 0,'3'-25'129'0,"11"16"-70"0,11-20-62 0,-11 14 24 16,11-4-17-16,3-6-2 15,4 0 0-15,3 3 3 16,18 0-2-16,3 9 11 0,11 13 8 16,0 10 6-16,-3 21 3 15,-4 13-5-15,-4 22-2 16,8 15-11-16,-4 13-3 16,-11 0 0-16,-10 4 1 15,-14 2-3-15,-11-3 0 16,-18-6 1-16,-10-9 5 15,-11-1-6-15,-6 1 0 16,-15-4-4-16,-11 3-3 0,-13-12 2 16,-1-9 2-16,8-13-4 15,6-9-1-15,11-26 2 16,8-5 1-16,13-17-6 16,14-15 0-16,15-13-4 15,24 1 2-15,18-4 3 16,3 3 3-16,4 13-2 15,-3 3 0-15,-1 7 3 16,-3 5 1-16,0 7-4 16,3 6 1-16,-6 7 0 15,-5-1 0-15,-6 4-7 16,-4 5 0-16,-3 1-30 16,-7 0-13-16,-4 0-27 15,-4 0-10-15,4-4-85 16</inkml:trace>
  <inkml:trace contextRef="#ctx0" brushRef="#br0" timeOffset="17309.632">16256 11411 420 0,'4'-19'159'0,"-15"4"-86"0,7 24-78 0,1-12 28 0,-4 6-22 16,0 3-4-16,-4 1 3 15,-3-1 1-15,-4 3 1 16,-6 4 7-16,-8-1 6 0,4 7-1 16,-4 12 2-16,0 10-5 15,1 9-1-15,-1 19-6 16,-3 7-3-16,3 5 0 15,0 10-1-15,11 6 0 16,7-3 0-16,14-12 0 16,10-16 2-16,11 6-1 15,18-16 2-15,18-12 2 16,13-9 4-16,8-17-4 16,0-14-1-16,13-17-2 15,12-18-2-15,-8-19 1 16,-3-16-1-16,-11-13-3 15,-11 1 2-15,-13-19 3 16,-15-4 1-16,-14-5 3 0,-14 2 1 16,-17-18-3-16,-18 15-1 15,-18 17 1-15,-21 8 2 16,-7 26-3-16,0 24-2 16,0 20-7-16,-4 21-1 15,4 16-17-15,11 6-4 16,17 4-37-16,18-7-13 15,17 7-14-15,11-10-6 16,18 0-43 0</inkml:trace>
  <inkml:trace contextRef="#ctx0" brushRef="#br0" timeOffset="17642.491">17854 11627 416 0,'-7'7'156'0,"0"-7"-84"0,-4 9-64 16,1-3 34-16,-4 4-26 15,-4 5-6-15,-7 11-7 16,-6-1 0-16,-8 12-2 15,-14 4-1-15,-4 3 1 0,5 12-1 0,-1 4 0 16,0 0 4-16,7-1 5 16,7-2-5-16,7-4 0 15,8-9-4-15,2-7-3 16,22-37-298 15,-10 32 57-15</inkml:trace>
  <inkml:trace contextRef="#ctx0" brushRef="#br0" timeOffset="17926.164">17360 11637 416 0,'0'-19'156'0,"0"19"-84"0,0 0-75 15,0 0 27-15,0 0-13 16,4 9-1-16,-1 1-4 15,4 2-1-15,0 10-3 16,0 10 3-16,4 8 4 0,0 7-1 16,-1 4 1-16,15 11-3 15,0 10-1-15,3 1-3 16,0-1 1-16,0-6-9 16,0-7-3-16,1-9-24 15,-5-6-11-15,-6-3-13 16,-4-13-2-16,-3 0-50 15,-8-28-74 1</inkml:trace>
  <inkml:trace contextRef="#ctx0" brushRef="#br0" timeOffset="18599.922">17851 10950 240 0,'-4'-15'90'0,"1"5"-48"0,-1-15-25 16,0 12 25-16,4 1-9 15,0-7-2-15,0 0-9 16,4 7-1-16,0-7-12 16,3 0 8-16,3 0 3 0,1 1-2 15,6-4 2-15,8 3-7 16,7-6-3-16,7 6-1 15,6-3 1-15,5 6 1 16,-1 7 1-16,4 15 2 16,4 13 4-16,-1 12 3 0,4 16 2 15,-7 10-10-15,-7-1-5 16,-14 1-3-16,-8 2 1 16,-10-6-1-16,-10 1 0 15,-15-4-3-15,-13-6 1 16,24-44 15 15,-67 53-9-31,7-6-4 16,7-12-1-16,7-10-1 15,7-6-1-15,7-10-2 16,11-9 1-16,3-9-8 0,11 2-3 16,11-2 1-16,10-1 3 0,7 4-2 15,7 3 3-15,8 6 3 16,10 10 1-16,3 2 1 15,4 4 2-15,-4 0-3 16,-3-6 0-16,-4 5-48 16,-3-5-21-16,-7-4-34 15,-7-2-12-15,-4-1-42 16</inkml:trace>
  <inkml:trace contextRef="#ctx0" brushRef="#br0" timeOffset="19112.419">19131 11348 436 0,'-10'-15'162'0,"10"12"-88"0,0 3-75 16,0-4 29-16,0 4-18 16,0 0-3-16,0 4 4 15,0-4 3 1,3 15 4-16,1-2 3 0,-1 12-5 16,1 3 1-16,6 10-8 15,-6 6-3-15,6 15-3 16,-6 7-3-16,3 3 1 15,-4-6-1-15,5-1 0 16,-5-5 0-16,1-4-16 16,-4-6-6-16,0-3-29 15,-4-6-10-15,1-7-34 16,-5-6-13-16,-2-3-52 16</inkml:trace>
  <inkml:trace contextRef="#ctx0" brushRef="#br0" timeOffset="19907.112">19808 10931 452 0,'-3'-18'167'0,"3"18"-90"0,7-4-94 0,-3 4 25 16,20-3-12-16,12-3-1 16,13-3 1-16,11 5 3 15,3 8 0-15,4 5 3 0,15 10 3 16,-8 12 22-16,-7 10 10 16,-11 15-8-16,-3 4-5 0,-11 9-11 15,-10-3-4-15,-14-4-5 16,-11 1-1-16,-14-3 1 15,-11 2 0-15,-10-2-2 16,-14-10 1-16,-4 13-2 16,0-7-1-16,-4-12 3 15,-2 3 0-15,2-12-1 16,8-10-2-16,-1 0-2 16,15-12 1-16,7-7-10 15,7-6-3-15,14-16 0 16,11-6 3-16,10-9 2 15,7 3 3-15,11-4 4 16,7 7 1-16,7 6 1 16,-1 10 2-16,1 9-3 15,-3 3 0-15,-8 6 3 16,-3 10 1-16,-7 0-6 0,-1 3-2 16,-6-3-31-16,-4-3-12 15,-7-4-28-15,0-3-10 16</inkml:trace>
  <inkml:trace contextRef="#ctx0" brushRef="#br0" timeOffset="20524.015">21340 10878 316 0,'-22'-34'118'0,"19"24"-64"0,-15-6-48 15,11 10 28-15,0 0-16 16,0-3 0-16,-4-1-4 16,-3 1 1-16,-3 6-8 15,-1 3 2-15,-7 9 2 0,-6 4-2 0,-1 15 2 16,-3 3-8-16,-4 13-4 16,0 16-3-16,-10 9 3 15,6 9 0-15,8 7 1 16,7-1 0-16,7 7 0 15,6-3 2-15,15 6 3 16,15-6 0-16,9-7 2 16,12-12-4-16,6-6 0 15,11-16 1-15,3-9 2 16,22-23-3-16,10-11 0 16,4-17 1-16,-4-21 2 15,0-14 1-15,-3-11 1 16,-15-10 0-16,-13-6 0 15,-18-13-4-15,-22-16-1 0,-24 4-1 16,-14 3-2-16,-18-3 1 16,-21 9-1-16,-21 15 0 15,4 20 0-15,-5 15-7 16,8 19 0-16,7 13-26 16,14 12-10-16,11 9-51 15,17 4-20-15,8-3-35 16</inkml:trace>
  <inkml:trace contextRef="#ctx0" brushRef="#br0" timeOffset="21260.11">22514 11323 400 0,'-17'-15'148'0,"10"15"-80"0,7 0-75 0,0 0 27 16,0 0-10-16,0 0 2 15,-4 6-4-15,-3 13 0 16,-4 3-5-16,-6 6 5 0,-8 10 2 15,-10 12 3-15,-4 6 3 0,0 1-9 16,0 12-2-16,4-4-5 16,3-5-1-16,4-7 1 15,0 1 2-15,3-1-36 16,4-6-15-16,3-9-50 16,4-1-20-16,0-15-30 15</inkml:trace>
  <inkml:trace contextRef="#ctx0" brushRef="#br0" timeOffset="21545.602">22038 11204 432 0,'4'-9'162'0,"-8"15"-88"0,8 3-77 0,-1 4 27 15,4 6-15-15,4 15-3 16,3 7-6-16,0 6-2 16,7 16 1-16,0 3-2 0,15 3 1 15,-1 3 2-15,0-3 2 16,0-10-1-16,-3-2-1 16,0-1-4-16,0-6 0 15,-4-3-33-15,0-9-13 16,-3-10-41-16,3-9-17 15,-10-10-31 1</inkml:trace>
  <inkml:trace contextRef="#ctx0" brushRef="#br0" timeOffset="22010.373">22574 10395 400 0,'-17'-53'148'0,"17"43"-80"0,0-8-75 15,3 8 24-15,1-2-11 16,3-1-1-16,7-2-6 16,7 2-1-16,14-3 1 15,15 10 0-15,6 3 3 0,8 9 5 0,-1 13 6 16,1 19 6-16,-1-1 3 15,1 10 0-15,-8 7 1 16,-14 2 0-16,-6 4 1 16,-15-7-11-16,-14 3-5 15,-18 1-1-15,-10-10 0 16,-4-10-3-16,-10-5-3 16,-4-4 0-16,-3-9-1 15,3-4 0-15,4-5 2 16,3-4 1-16,11-6 3 15,7-9-8-15,14-1 0 16,14-8-5-16,14 5 2 16,8-3-2-16,13 7 2 0,11-1-10 15,0 10-3-15,-7 7-24 16,-4 5-10-16,-10 7-28 16,-7 6-12-16,-8 0-72 15</inkml:trace>
  <inkml:trace contextRef="#ctx0" brushRef="#br0" timeOffset="25012.455">23654 11333 352 0,'-4'-19'132'0,"4"22"-72"0,0-6-72 16,0 3 18-16,0 0-7 15,7 3 0-15,11 3-2 16,0 4 2-16,3-4 1 16,3-6 4-16,5 6 5 0,2-3 8 15,1 7 4-15,7-10-2 0,0 0-1 16,7-10 1-16,14 10 0 16,7-9-4-16,7 0-1 15,3-4-6-15,1 4 0 16,10 2-5-16,0 1-2 15,-3 0 0-15,-11 6 1 16,-3 0-3-16,-11 0 0 16,-7 0 1-16,-11 3 0 15,-7 0 0-15,-3 0 2 16,-7-3-45-16,-8 0-21 16,-6 0-58-16,-1-3-25 15,-6-6 16-15</inkml:trace>
  <inkml:trace contextRef="#ctx0" brushRef="#br0" timeOffset="25342.876">24610 10452 452 0,'-7'-19'167'0,"0"19"-90"0,0 0-92 16,3 9 24-16,-3 1-10 16,4 5 0-16,-1 7-2 0,-3 22 2 15,0 16 1 1,0 12 2-16,-4 6 3 0,1 16 2 0,-4 13 1 16,-8 0 0-16,5-4 2 15,-1 4-5-15,4-4-1 16,0-6-2-16,7 0-2 15,3-12 1-15,4-6-1 16,4-17-22-16,6-5-10 16,-3-13-68-16</inkml:trace>
  <inkml:trace contextRef="#ctx0" brushRef="#br0" timeOffset="25688.721">25904 10282 452 0,'0'0'170'0,"0"7"-92"0,11-1-86 15,-7 0 29-15,-1 19-13 16,1 3 1-16,-1 13 1 16,1 22 4-16,-4 15-8 15,-11 16-1-15,-7 7-1 0,-3 12 0 16,-3 6 0-16,-1-6-5 0,0-10-1 16,4-3 3-16,7-2 1 15,3-14-3-15,4-8-1 16,7-7-19-16,0-7-9 15,4-8-72-15,3-14-34 16,0-15-33 0</inkml:trace>
  <inkml:trace contextRef="#ctx0" brushRef="#br0" timeOffset="26242.619">27178 10342 452 0,'-21'-25'167'0,"17"15"-90"0,1 10-87 15,-1 0 25-15,1-3-13 16,3 0-2-16,0 0-2 15,-4 0-1-15,-3 3 2 16,-3 3 0-16,-12 0 1 0,1 3 2 16,-3 13 1-16,-5 0 1 15,-6 12 2-15,-7 7 1 16,-15 18 1-16,-10 20 0 0,-14 15 2 16,-4 18-7-16,1 20-2 15,-1 6-1-15,4-7 2 16,14 4 5-16,18-7 6 15,17-12-3-15,18-12 2 16,17-14-5-16,18-21-2 16,18-9 0-16,18-17-1 15,17-5-5-15,14-19 1 16,0-16 0-16,-3-22 0 16,6-10 0-16,-6-12 0 15,-7-15-3-15,-22-1 2 16,-21-6 12-16,-20 4 7 15,-26-4 8-15,-14 3 5 0,-17 13-15 16,-18 12-7-16,-18 23-10 16,-6 12-2-16,-1 18-23 15,0 7-11-15,8 3-86 16,10-3-37-16,14 3-39 16</inkml:trace>
  <inkml:trace contextRef="#ctx0" brushRef="#br0" timeOffset="39424.377">18814 11762 156 0,'-7'-9'60'0,"3"-1"-32"0,1 7-17 0,3-3 15 16,0 6 3-16,0 6 2 16,0-3-1-16,3 7-1 15,1-1-16-15,3-2 1 0,0-4 2 16,0-3 16-16,3-10 7 15,4-2-1-15,1-13 2 16,6 3-9-16,-4-13-2 0,1 10-12 16,3 0-5-16,0 6-5 15,4 4-2-15,3 2 3 16,4 4 3-16,0 2-4 16,0 1-2-16,-1 3-2 15,-3 0 0-15,4 0-2 16,0-4 2-16,3 1 2 15,4 0 2-15,0 0-1 16,0-1-1-16,-1 1-1 16,1 3 0-16,-3-3-2 15,-5 6 1-15,1 0-2 16,-4 0 2-16,-3-4-2 16,-7-2-1-16,-1 3-21 15,-3-6-9-15,0-4-16 16,-3-6-4-16,0-9-55 0,-1 6-21 15</inkml:trace>
  <inkml:trace contextRef="#ctx0" brushRef="#br0" timeOffset="40924.935">7789 15330 376 0,'-24'0'140'16,"17"0"-76"-16,0 7-77 0,7-7 20 0,0 0-13 16,3 3 1-16,8-3 5 15,6 6 2-15,15-3 0 16,17-3-4-16,11 7 1 0,7-7-1 15,0 0 0-15,8 3 8 16,13 3 4-16,7-3 1 16,0 3 3-16,0-2 6 15,15 2 2-15,6 0-7 16,-3-6-4-16,-3 0-6 16,9 0-2-16,1-3 1 15,-10-6 0-15,-11 5-13 16,-11-2-4-16,-4 3-62 15,-17-3-28-15</inkml:trace>
  <inkml:trace contextRef="#ctx0" brushRef="#br0" timeOffset="41285.584">7867 16221 452 0,'-7'-6'170'0,"10"9"-92"0,8-3-95 16,0 3 25-16,13 0-12 15,12 0 2-15,9 0-1 16,8 0 1-16,11-3 2 15,17 0 0-15,14-3 0 0,4-6 0 16,7-7 0-16,17 4 2 16,4-1 1-16,0-2 1 15,-3 8 0-15,3 4-5 16,-7 3 1-16,-14-6 2 16,-8 15 3-16,5-6-20 15,-5 4-9-15,-2-7-50 16,-5-7-20-16,-9-5-66 15</inkml:trace>
  <inkml:trace contextRef="#ctx0" brushRef="#br0" timeOffset="41992.024">10693 15089 364 0,'-14'-16'137'0,"10"10"-74"0,1 0-71 15,3 3 23-15,3-4-21 16,11-5-5-16,14-10 9 16,22-6 5-16,20-7 0 15,8 4 7-15,21-1 3 0,14 7 0 16,0 7 0-16,-1 14 4 16,8 17 1-16,-3 28-3 15,-11 15 1-15,-11 13-7 16,-14 6-3-16,-10 23-1 15,-15 2 1-15,-14 0 6 16,-10 4 2-16,-18 6 6 16,-17 6 2-16,-19 0-7 0,-23 3-2 15,-29 9-5-15,-15 16-3 16,-13-18-2-16,-18-13 0 16,4-10 0-16,13-12 1 15,5-22 2-15,2-19 3 16,12-21-6-16,17-17-2 15,7-21-12-15,24-16-3 16,22-22 0-16,25-22 3 16,17-19 5-16,14-3 1 15,25-6 0-15,15 6 1 16,6 12 0-16,0 4 0 16,-3 28 0-16,6 19 3 0,1 22 0 15,-7 21 3-15,-11 7 1 16,-11 13 3-16,-10 9-1 15,-7 3 0-15,-7 15-3 16,-11 1 1-16,-7-7-7 16,-3 4 1-16,-4-13-37 15,0-3-13-15,4-16-55 16,7-22-23-16,10-18-26 16</inkml:trace>
  <inkml:trace contextRef="#ctx0" brushRef="#br0" timeOffset="42547.485">13300 14769 516 0,'-14'-6'192'0,"14"9"-104"0,-7 3-107 0,0 4 27 16,-4 5-11-16,-3 7 3 16,-11 13 1-16,-3 12-1 15,-4 6 1-15,0 13-1 0,-6-10 0 16,-1 1 0-16,0-7 0 0,7-9 0 16,8 3 0-16,9-3-3 15,12-10 0-15,6 3-3 16,15-5-1-16,7-1-5 15,10-3 0-15,29 0 6 16,13-3 5-16,4 6 0 16,7 0-2-16,18 4 2 15,4 5 0-15,-4 1 1 16,-8 3 0-16,5 6 0 16,-15 6 2-16,-14 0 1 15,-11 4 1-15,-13-7 0 16,-15-3 2-16,-14 3 6 15,-17-6 4-15,-22-3-4 16,-14 3-2-16,-14 0-3 16,-21 9-2-16,-24-6-3 15,-12-3-2-15,-13 3-8 16,-18-13-3-16,10-9-16 0,8-9-6 16,7-16-4-16,13-12 0 15,15-13-4-15,18-7 0 16,13-5-26-16,12-14-11 15,16-11-61 1</inkml:trace>
  <inkml:trace contextRef="#ctx0" brushRef="#br0" timeOffset="42891.866">13148 14794 356 0,'0'-3'134'0,"0"6"-72"0,0-3-66 15,0 0 24-15,0 0-13 16,0 3-2-16,7 1 4 16,7-1 4-16,7 3-7 15,-7-3 8-15,29 3 5 0,6-6 1 16,8-3 3-16,10 0-9 15,17 0-1-15,8-3-5 16,0-1 0-16,0 1-7 16,13 0-1-16,-2 0 0 15,-1 2 0-15,-7 1 0 16,-7 0 2-16,4 0-19 0,-4 6-6 16,-3 0-43-16,-4 4-20 15,-7-1-85 1</inkml:trace>
  <inkml:trace contextRef="#ctx0" brushRef="#br0" timeOffset="43208.162">15462 15152 408 0,'-10'6'151'0,"3"-6"-82"0,-4 13-72 15,4-10 27 1,-4 22-17-16,-6 9-6 16,-4 16-2-16,-11 7 1 15,-3 9 0-15,-11 12 0 0,-4-6 4 16,-3 0 2-16,0 16 4 16,-6 3 4-16,-1 3-6 15,-4-9 0-15,-3-4-2 16,0 1 1-16,7 6-2 15,7-13 2-15,7-9-15 16,7-16-7-16,8-12-56 16,6-13-24-16,7-25-79 15</inkml:trace>
  <inkml:trace contextRef="#ctx0" brushRef="#br0" timeOffset="43508.689">14563 15365 368 0,'-4'-6'140'0,"4"6"-76"0,0 9-64 0,0-9 29 16,4 10-14-16,-1 8 0 16,4 4-5-16,11 13-1 15,0 6-5-15,3 9 8 0,3 3 7 0,8 7-1 16,0 9 1-16,0 9-6 15,3-3-3-15,-3 7-8 16,-1-7-1-16,1-6-6 16,0 9-1-16,-4-9-13 15,-3-6-5-15,10-7-34 16,-3-5-12-16,-4-14-28 16,-3-12-11-16,-1-15-18 15</inkml:trace>
  <inkml:trace contextRef="#ctx0" brushRef="#br0" timeOffset="43885.202">15702 14158 428 0,'-10'-25'159'0,"6"22"-86"0,-3 3-74 0,0 6 31 15,0 6-21-15,-4 7-5 16,4 6-5-16,-7 10 0 16,4 6 1-16,-1 6 0 0,4 3 0 15,10 0 0-15,1-3 2 16,7 3 1-16,10-9 3 0,7-7 3 15,4 1 2-15,6-10-1 16,1-3-1-16,7-6-5 16,4-1-3-16,6-12-7 15,4-3-1-15,-4-3-37 16,-3-6-15-16,-7-7-45 16,-3-6-19-16,-19-3-23 15</inkml:trace>
  <inkml:trace contextRef="#ctx0" brushRef="#br0" timeOffset="44003.117">16249 14173 356 0,'-14'16'134'0,"7"-16"-72"0,3 13-68 0,1-7 25 16</inkml:trace>
  <inkml:trace contextRef="#ctx0" brushRef="#br0" timeOffset="44185.299">16217 14230 580 0,'-7'19'20'16,"-3"6"-10"-16,-5 9 12 0,-2 20 5 16,-8 15-6-16,-3 9-1 15,0 0-10-15,3 16-4 16,7-3-6-16,4 0 0 16,7-9 0-16,7-7 0 15,0-9-25-15,7-7-8 16,7-5-32-16,0-1-11 15,-6-9-66-15,-1 0-48 16,0-10 80-16</inkml:trace>
  <inkml:trace contextRef="#ctx0" brushRef="#br0" timeOffset="44768.378">17582 14628 312 0,'-7'-34'118'0,"14"27"-64"0,-7-2-54 15,0 9 21-15,0 0 10 16,0 0 9-16,-3 0-14 16,-1 9-7-16,-3 10-11 15,0 9-2-15,-3 7 1 0,-1 15 5 16,-3 16 5-16,0 12 0 15,0 10 1-15,-4 3-7 16,1 12-2-16,-1 4-5 16,0 0-3-16,4-7 4 15,4-12 1-15,2-16-5 16,5 3-2-16,3-9-7 16,0-13 0-16,0-15-69 15,0-13-153 1</inkml:trace>
  <inkml:trace contextRef="#ctx0" brushRef="#br0" timeOffset="45053.872">16792 15299 356 0,'-7'-3'132'0,"11"3"-72"0,10 3-63 0,-4-3 22 0,8 0-3 16,21 0 2-16,24 0-9 16,18-3-3-16,8 0-4 15,20-3 1-15,7 2 0 0,1-2-1 16,-4 0 1-16,14 3 2 16,-7-4 2-16,-7 4-3 15,-11-3-1-15,-7 3 1 16,-3-3 0-16,-11 6-46 15,-10-3-19-15,-11-13-107 16</inkml:trace>
  <inkml:trace contextRef="#ctx0" brushRef="#br0" timeOffset="45384.392">19181 14211 444 0,'3'0'165'0,"-17"0"-90"0,-7 25-90 0,7-12 26 15,-4 2-9-15,-7 10 3 16,-3 10-2-16,-7 18-2 16,0 10 0-16,-4 9 1 0,3-6 1 15,5 6-4-15,-1 0 1 16,11 7 9-16,3-10 5 15,8-7 0-15,10-2 2 16,7-7-9-16,10-9-2 0,19-9-1 16,13-7 2-16,11-6-8 15,0-7 0-15,3-15-22 16,-3-6-9-16,7-3-43 16,-7-4-16-16,-10-6-82 15</inkml:trace>
  <inkml:trace contextRef="#ctx0" brushRef="#br0" timeOffset="45686.451">19590 14459 296 0,'-14'-16'112'0,"7"32"-60"0,-4-13-50 0,4 3 23 16,0-3-9-16,-4 4 3 15,-3 2 12-15,0 4 5 16,-7 12-19-16,-4 6 2 0,-3 16 1 16,-4 9-9-16,-3 26-3 15,-4 15-5-15,-3 7-3 16,-4 2 1-16,-3 20-1 16,-1-1 2-16,8-6 1 15,3 4-4-15,7-14-1 16,11-5-24-16,11-10-10 15,6-10-39-15,4-15-17 16</inkml:trace>
  <inkml:trace contextRef="#ctx0" brushRef="#br0" timeOffset="46224.58">20168 14631 384 0,'-14'-19'145'0,"4"13"-78"0,3-6-71 15,3 12 24-15,-3 0-11 16,-4 0 0-16,1 3-5 15,-8 12-1-15,-10 4-1 0,-7 9-2 16,-8 7 1-16,-3 3-4 0,-3 21 2 16,0 13 1-16,-8 10 0 15,-3 9 0-15,-3 9 0 16,3 13 0-16,7-3 2 16,14-7 8-16,11-15 3 15,21-3-4-15,21-13-3 16,21-16 1-16,11-12 2 15,14-22-2-15,32-16 1 16,14-15-7-16,-4-13-1 16,7-19 0-16,-3-12 0 15,-4-19 0-15,-10-7 0 0,-14-8 4 16,-15-17 2-16,-13-12 0 16,-19 9 1-16,-20-18 0 15,-25-7 1-15,-21 10 2 16,-15 15 1-16,-6 26-8 15,-11 25-1-15,-4 18-7 16,1 16-1-16,6 13-28 16,8 18-13-16,24 10-46 15,21 6-18-15,18-3-50 16</inkml:trace>
  <inkml:trace contextRef="#ctx0" brushRef="#br0" timeOffset="46523.245">21689 14782 324 0,'21'-3'121'0,"-18"6"-66"0,1 0-29 0,-4-3 36 15,-4 6-20-15,-3 4-4 16,-7 2-7-16,-3 4-2 15,-8 12-16-15,-10 19-1 0,-11 9 1 16,-14 7-5-16,0 0-2 16,-7 12-1-16,3 7-1 0,1 12-5 15,3 0 1-15,7-16 0 16,11-9 0-16,3-9-25 16,7-7-10-16,4-12-40 15,7-13-17-15,0-12-86 16</inkml:trace>
  <inkml:trace contextRef="#ctx0" brushRef="#br0" timeOffset="46765.408">20902 14926 364 0,'11'-107'134'0,"-8"89"-72"0,4 5-37 15,-3 13 36-15,-1 0-22 16,1 9-7-16,3 13-19 15,3 16-6-15,5 25-5 16,-1 9 1-16,3 0 0 0,5 6-4 0,2 13 1 16,1 6-2-16,0 4 0 15,3-10-9-15,4 3-5 16,3-6-32-16,7-10-14 16,4-12-27-16,0-25-9 15,-7-13-43 1</inkml:trace>
  <inkml:trace contextRef="#ctx0" brushRef="#br0" timeOffset="47215.757">21742 13763 440 0,'3'-35'165'0,"1"26"-90"0,6-4-85 16,-3 7 25-16,11-3-16 16,7-1-1-16,6 1 1 15,12 6 2-15,6 6 0 16,11 6-1-16,18 16 3 0,10 7 4 16,0 8 6-16,-7 7 4 15,-7 10 2-15,-10 2 1 16,-11-2 0-16,-11-10-7 15,-14 3-3-15,-10-6-1 16,-14-10-1-16,-1-5-2 0,-31 5-1 16,-14-9-6-16,-8-6-1 15,-6-6 1-15,3-7 0 16,10 3 3-16,5-9 1 16,6 0-1-16,14-3-2 15,11-3-4-15,25 3 0 16,17-4 2-16,14 1 1 15,8-6-13-15,3 12-5 16,0 3-26-16,3 3-8 16,-6 7-44-16,-4 2-17 15,-18 1-48-15</inkml:trace>
  <inkml:trace contextRef="#ctx0" brushRef="#br0" timeOffset="47514.718">23255 14512 444 0,'-18'-19'167'0,"29"19"-90"0,-7 0-90 16,-1 13 32-1,4 12-16-15,0 13-1 16,0 15 1-16,0 16-2 15,0 22-1-15,-3 12 1 0,-4 4-1 0,-4 25 2 16,1 2-1-16,-1-5 2 16,1-1-4-16,3-8 0 15,7-20-12-15,0-6-5 16,0-22-19-16,0-15-9 16,-7-20-66-16,-3-21-27 15,-5-16 8 1</inkml:trace>
  <inkml:trace contextRef="#ctx0" brushRef="#br0" timeOffset="47726.597">22888 15287 444 0,'0'-10'165'0,"4"13"-90"0,6-3-85 0,-3 3 27 0,11 1-8 15,10-1 5-15,18 0-8 16,28 3-1-16,18 0-3 15,10-6-4-15,15 4-1 0,3-1 4 16,-4 0 1-16,-14 0-7 16,-13-3-2-16,-8 0-45 15,-4 0-18-15,-13-3-112 16</inkml:trace>
  <inkml:trace contextRef="#ctx0" brushRef="#br0" timeOffset="48042.206">24938 13976 500 0,'-11'-38'187'0,"11"41"-102"0,7 4-101 0,-7 5 26 16,0 7-11-16,4 19 2 15,-4 12 2-15,0 13 1 16,0 15-2-16,-4 22-4 0,-3 10-1 16,4 6 2-16,-4 16 2 15,0 6 2-15,0-7 1 16,0 10-2-16,-1-3 1 16,-2-3-24-16,-1-9-8 15,4-1-19-15,0-9-8 0,4-16-18 16,3-9-6-16,0-34-72 15</inkml:trace>
  <inkml:trace contextRef="#ctx0" brushRef="#br0" timeOffset="48596.892">26420 14358 432 0,'14'-40'162'0,"-11"30"-88"0,-3-2-66 0,0 2 32 15,-3-5-23-15,-4-1-7 16,-4-3-15-16,-10 0-5 16,-4 1 5-16,-10 2 2 0,-7 3 3 15,-11 7 4-15,-4 6 2 16,-3 9-2-16,-10 20-3 15,-15 15 2-15,-3 18 0 16,0 26-4-16,6 16-1 16,5 21 5-16,10 22 3 15,14-9-6-15,21 7 1 16,15 2 8-16,17-19 5 16,14-2-4-16,24-7-1 15,22-9-3-15,22-16-1 0,6-22-3 16,18-6-2-16,3-25-4 15,4-23 0-15,-11-11 0 16,4-17-1-16,-14-15 4 16,-22-6 2-16,-13-10 13 15,-29-6 8-15,-28-13 6 16,-18-2 6-16,-24-7-13 16,-32 15-2-16,-14 11-11 15,-4 24-5-15,-14 12-11 16,-14 20-5-16,14 6-15 15,15 6-8-15,17-6-16 16,17 15-5-16,11-6-11 16,11-2-3-16,10-8-21 15,8-2-6-15,10-3-41 16</inkml:trace>
  <inkml:trace contextRef="#ctx0" brushRef="#br0" timeOffset="49677.498">27351 13938 440 0,'-46'-72'165'0,"21"53"-90"0,-6-15-87 16,13 15 24-16,-3-9-17 15,-7-10-1-15,-11-3-8 16,-4-9-2-16,-10 3 9 16,-14 0 1-16,-24 3 2 0,-12-15 9 15,-17 15 4-15,-21-3 4 16,-3 3 3-16,-15 0-3 15,-10 3 0-15,-8 1-5 16,-20 2 0-16,-15 0-7 16,-21 1-1-16,-24 5 0 15,-15 4 0-15,-21 0 0 16,-24 3 0-16,-15 0 0 16,-10 6 0-16,-7 0 0 0,-22-15 2 15,-17 8 1-15,-7 11 1 16,-21 5 6-16,-18 14 6 15,-14 8-6-15,-28 4-1 16,-25 6-5-16,-14 9-3 16,-15 16-3-16,-2 13 1 15,-26 12-1-15,-6 6-2 16,-11 1 5-16,3 8 1 16,19 20-3-16,-8 9 1 15,10 0 0-15,19 19 0 16,24 9-3-16,21-9 2 0,-57 34 1 15,72-12 2-15,34-13-3 16,57 4 0-16,36-4 1 16,38-13 2-16,32-11-1 15,45 11-1-15,29-2 1 16,32 6-1-16,35 6 0 16,35 6 0-16,35-3-3 15,36 10 2-15,46 12-8 16,35-15-2-16,24-4 1 15,50 13 1-15,29-13 3 16,48-2 2-16,26-1-1 16,41-3 4-16,40-9-2 15,34-4 1-15,40-9 0 16,35 7 0-16,28-13 2 16,35-16 0-16,36-25 0 0,20-3 0 15,54-16 0-15,21-12 0 16,3-13 2-16,43-3 1 15,7-15-6-15,21-4 0 16,14-12 1-16,14-4 3 16,0-15-2-16,21-3 0 15,-24-22 1-15,17-13 0 16,-24-12 2-16,-4-16 1 16,-32 6-1-16,-39-15-2 15,-45-7 1-15,-29-12 1 16,-56 6-1-16,-39-22-1 15,-63-18-6-15,-57-10-1 16,-38-28-19-16,-47-4-6 0,-63-21 1 16,-60-1 4-16,-46-2 8 15,-56 12 5-15,-71-3 10 16,-66 9 5-16,-82 16 0 16,-85 19 2-16,-67 25 20 15,-59 6 12-15,-40 35-14 16,-17 25-6-16,-3 18-34 15,13 19-12-15,36-15-137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04-02T14:30:58.921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2417 9160 240 0,'-11'0'90'0,"4"6"-48"0,3-3-34 0,4-3 24 16,0 0-11-16,0-9 0 16,0 9-10-16,0 0-4 15,0 6-4-15,0-12 8 0,4 12 8 0,-1-6 5 16,1-6 5-16,-1 6 0 16,1 0 0-16,0 0-3 15,-1 0-1-15,8 0-6 16,-1-3 1-16,1 3-5 15,6 0-1-15,5 3-4 16,6-3 1-16,4 0-4 16,10 9-2-16,11-3 0 15,-4-2 1-15,8 5-3 16,-1-3 0-16,8 4-3 16,13-4-3-16,11-3 2 15,1 3 2-15,-5-2 0 16,8-1-1-16,17-3 5 15,4 0 1-15,-7 0 0 16,11-7-1-16,13-2 1 0,-10-7 3 16,-4 1-4-16,8 5-3 15,3 1-1-15,-14 6-1 16,-11-4 2-16,-3 4 1 16,3 6-1-16,-7-3 1 15,-6 10-4-15,-8-4 0 16,-18-3 1-16,-6 7 2 15,-8-10-1-15,-7-10 2 16,-6 1-15-16,-5-4-7 16,-2-2-28-16,-5-4-12 15,-6 3-11-15,-4 4-5 16,-7 2-11-16,-3 4-4 0,-8 6-39 16</inkml:trace>
  <inkml:trace contextRef="#ctx0" brushRef="#br0" timeOffset="255.52">2667 10113 428 0,'-46'3'159'0,"43"16"-86"0,3-16-92 0,0-3 21 16</inkml:trace>
  <inkml:trace contextRef="#ctx0" brushRef="#br0" timeOffset="525.251">2642 10138 619 0,'21'0'-12'16,"1"0"6"-16,6 0 9 0,4 0 3 16,6 3 15-16,-2 3 9 15,3 1-1-15,10-1 1 0,7 3-6 16,18 4-3-16,8-4 0 16,-1 1-1-16,10-4-3 15,26-6 0-15,-1 0-5 16,8-6-2-16,20-4-6 15,1 1-3-15,7-7-3 16,14 4 1-16,-11-1 1 16,7 4 0-16,4-1 0 15,-7 1 0-15,-8 3 2 16,4-1 1-16,-10 1-1 16,-18-3-2-16,-10 9-30 15,2 0-13-15,-6 0-33 16,-14 0-15-16</inkml:trace>
  <inkml:trace contextRef="#ctx0" brushRef="#br0" timeOffset="1455.552">14263 1776 272 0,'-4'-13'104'0,"1"10"-56"0,3-3-43 16,0 6 22-16,0-3-9 16,0-4 2-16,3 7-13 15,1-3-5-15,3 6-1 16,0 1 10-16,0 2 5 0,-3 3 20 16,-4 4 10-16,-4 6-13 15,-3 15-5-15,-4 10-7 16,-6 12-4-16,-15 13-3 15,-3-3-1-15,-4 22-1 16,-3 0 2-16,-4 6-7 16,-11 0-2-16,-3 0-3 15,-7 6 1-15,0 7-2 16,11-10-1-16,6-6 3 0,5-6 0 16,6-4-4-16,3-9-1 15,8-6-2-15,4 0 3 16,2-16 0-16,5-3 3 15,3-12-19-15,7-4-6 16,3-18-39-16,8-4-15 16,6-18-110-1</inkml:trace>
  <inkml:trace contextRef="#ctx0" brushRef="#br0" timeOffset="1938.515">14425 1769 420 0,'-25'-9'159'0,"25"9"-86"0,-14 0-89 15,14 0 23-15,0 0-14 16,0 0 2-16,4 0 5 16,3 6 2-16,7 1 0 15,0-1 1-15,0 0 2 0,0 4 7 0,0-1 4 16,1 7 3-16,-5 2 1 16,1 14-5-16,-1 9 1 15,-3 12-5-15,0 6-1 16,0 10 0-16,-3 16 1 15,3 9-5-15,-3 6-4 16,-1 4-1-16,1 12-1 16,-4 3 0-16,0-6 2 15,0-10 1-15,0-12 1 16,0 3-5-16,0-12 1 16,3-10 0-16,1-9 2 15,-1-10-1-15,1-9 2 0,3-6-37 16,0-13-17-16,7-3-40 15,-11-10-16-15,-3-12-64 16</inkml:trace>
  <inkml:trace contextRef="#ctx0" brushRef="#br0" timeOffset="2282.983">13864 2735 416 0,'-17'-15'156'0,"9"5"-84"0,5 10-90 0,3 0 22 15,7 0-13-15,7 0 3 16,11 0 4-16,3 0 1 15,11 0 1-15,21 0 4 0,10 0 2 16,4 0 2-16,4 0 2 16,0 0-3-16,10-3 1 15,4-13-7-15,-4 13-3 16,-21-6 1-16,14-1 0 16,0 4-37-16,11 0-14 15,0-7-113-15,-11 1-52 16,0-1 108-16</inkml:trace>
  <inkml:trace contextRef="#ctx0" brushRef="#br0" timeOffset="3663.104">20112 1823 396 0,'-4'-28'148'0,"1"18"-80"0,3-2-81 0,0 5 22 15,0 1-5-15,0 0 5 16,3 3-10-16,1-4-3 16,-4 7 2-16,3 7 15 0,1 5 12 15,-1 10-2-15,1 16-1 16,0 21-8-16,-1 7-1 16,-3 6-2-16,0 10 3 15,0 12-7-15,4 9-2 16,-8-9 1-16,1 0 3 0,-8 4 5 15,0-4 1-15,1 0-2 16,-8-13 2-16,-3-5-6 16,0-7-3-16,-4-7-3 15,4-2-3-15,3-10 1 16,1-9 1-16,6-4-1 16,8-5-1-16,3-7-2 15,3-6 1-15,4-7 1 16,4 4 0-16,-1-4 0 15,4-2 0-15,4 2 0 16,0-5 2-16,3-1-3 16,7 0 0-16,0-3-1 15,8-9 0-15,6-6-3 16,14-4 1-16,11-12 0 16,7 3-1-16,1-16 4 15,-5 0 2-15,-17 10 0 0,18-26 2 16,-11 1 0-16,-8-4 3 15,-13 4-3-15,-14-1 0 16,-11-2 1-16,-21 2 0 16,-7-2-7-16,-11-4-2 15,-10-9 2-15,-11 12 1 16,-7 7 2-16,-10 3 2 16,-1 15-1-16,1 4-1 15,6 9 1-15,1 3-1 16,3 10 0-16,0-1 0 15,7 7-7-15,7-3-3 16,4 6 1-16,14-3 0 0,7-3-1 16,14 2 1-16,14-5 5 15,11 0 4-15,20-10-1 16,19-6 0-16,13-7 3 16,5-5 1-16,-1-7-4 15,0-9-1-15,0-1-4 16,-10 4 1-16,-8-16 3 15,-10 4 1-15,-7-7 3 16,-14-7 3-16,-15 7 2 16,-13-9 1-16,-11 3 0 15,-18-1 0-15,25 76-18 32,-123-87-25-17,-1 27-13-15,1 16-50 0,-8 22-20 16,-6 22-53-16,-5 0-19 15</inkml:trace>
  <inkml:trace contextRef="#ctx0" brushRef="#br0" timeOffset="13976.673">8276 7902 320 0,'0'-25'121'0,"0"16"-66"0,4-10-55 0,-4 16 21 16,0-3-3-16,0 0 3 15,0 2 2-15,0 4 3 16,0 7-14-16,-4 5 0 0,1 16 1 16,-4 7-1-16,-4 18 1 0,0 19-5 15,1 16 0-15,-4 3-5 16,-4 6 0-16,0 7-3 15,1 2-1 1,-1 1 1-16,8-7 2 0,-1-9 1 16,7-3 1-16,8-10 13 15,10-12 8-15,7-6-1 16,15-23 0-16,16-12-4 16,23-15-3-16,2-7-7 15,1-16-2-15,-1-2-6 16,1 2-2-16,-4-2-11 15,-3-1-3-15,-8 0-26 16,-6 1-12-16,-8-1-21 16,-7 0-9-16,1 7-7 15,-12-1-2-15,-9 1-41 16</inkml:trace>
  <inkml:trace contextRef="#ctx0" brushRef="#br0" timeOffset="14411.898">9275 8062 256 0,'3'-50'96'0,"-3"19"-52"0,0-13-32 0,0 25 24 0,-3-3 12 15,-1 10 7-15,0-4-7 16,1 13-2-16,3 3-26 16,0 9-9-16,3 10-6 0,1 6 5 15,3 13 4-15,0 6 1 16,0 22 4-16,0 15 2 16,0 13 2-16,-7 22-8 15,-3 22-4-15,-4 6-6 16,-7 32-2-16,-1-13 1 15,1-3 0-15,4-3-2 16,3-7 1-16,3-24-2 16,8-17 2-16,3-8-2 15,3-10 2-15,4-13-4 16,1-9 0-16,9-6 1 16,-6-10 0-16,-4-6-40 0,0-9-18 15,-3-7-36-15,-15-9-17 16,1-6-64-1</inkml:trace>
  <inkml:trace contextRef="#ctx0" brushRef="#br0" timeOffset="14622.615">10351 8824 496 0,'-22'-15'187'0,"19"15"-102"0,3 0-103 15,0 0 27-15</inkml:trace>
  <inkml:trace contextRef="#ctx0" brushRef="#br0" timeOffset="14831.815">10326 8821 766 0,'0'19'3'0,"-7"6"-1"16,0 0-1-16,0 3-1 0,-4 13 8 16,0 3 7-16,-6 12-1 15,-4 10 2-15,0 6-7 16,-4 4-3-16,-7 5-6 0,0 10 0 16,1 0 0-16,-1 0 2 15,-3-13-1-15,6-5 2 16,8-11-2-16,4-8-1 15,6-7-19-15,0-7-10 16,4-11-51-16,0-1-24 16,4-13-93-1</inkml:trace>
  <inkml:trace contextRef="#ctx0" brushRef="#br0" timeOffset="15179.001">9864 8837 440 0,'-25'3'165'0,"14"0"-90"0,18 10-87 16,1-4 24-16,6 7-6 15,7-1 6-15,3 7 5 16,8 7 2-16,7 5-10 15,-4 10 1-15,4 16 1 0,0 5 2 16,0 4 5-16,0 4-10 16,3 2-2-16,0 9-2 15,-3-2 0-15,-4-4-2 16,4-9 1-16,-7-3-2 16,0-16 2-16,-4 0-4 15,-3-9 0-15,-1-9-32 0,-10-10-15 16,-7-4-45-16,0-2-18 15,-7-10-67 1</inkml:trace>
  <inkml:trace contextRef="#ctx0" brushRef="#br0" timeOffset="15734.473">10305 7576 380 0,'-22'-37'143'0,"19"27"-78"0,3-27-65 16,-4 18 27-16,4 0-17 16,0-9-1-16,4-3-5 15,3-10-1-15,14 0-1 16,7-3-6-16,11-3 0 0,11 9 6 15,3-9 4-15,10 7 1 16,11 8 3-16,14 10 6 16,-3 19 2-16,-4 6 2 15,-3 16 2-15,3 16-8 16,-14 5-3-16,-4 17-2 16,-10-1 1-16,-10 4-3 0,-19-7-2 15,-10 0 2-15,-17 1 0 16,-15-7-1-16,-10 9 1 15,-4-2-4-15,-3 2 0 16,-7-9 5-16,-1-9 3 16,5-7-2-16,6-9 2 15,7-9-6-15,7-10-1 16,11-13-11-16,14-9-3 16,15-9-4-16,6 0 1 15,11 6 2-15,7 6 5 16,13 7 7-16,5 9 5 15,7 12-6-15,-8 10-1 16,-7 7-3-16,-3 2 0 16,-7 0-52-16,0 7-23 0,-7-4-31 15,0 4-11-15,-8-7-32 16</inkml:trace>
  <inkml:trace contextRef="#ctx0" brushRef="#br0" timeOffset="17701.653">11617 9276 320 0,'-7'0'121'0,"3"0"-66"0,4 0-62 0,0 0 21 15,-3 6-5-15,3-3 2 0,0-3-3 16,0 0 0-16,0 0-5 16,0 0 14-16,0 0 8 0,0 0 2 15,3 0 4-15,1 7-11 16,-1-7-2-16,1 0-6 15,0 0 0-15,3 3-5 16,0-6 1-16,0 3-1 16,3 0 1-16,1-7 4 15,6 7 3-15,8-9-4 16,3 6 1-16,8-4-7 16,2 1-1-16,5-6 0 15,-1 2 0-15,0 1-2 16,4-1 1-16,0 4-2 15,11-3 2-15,-1 6-2 0,4 3 2 16,-3 3-2-16,-1 3 2 16,-3 0-2-16,-4 1 2 15,1-1 0-15,-8 0 3 16,0 0 1-16,4 1 1 16,-7-1 0-16,-4-6 0 15,-3 0-4-15,-4 3-1 16,-3 0-1-16,-4-3-2 15,-3 0 3-15,-4 0 0 16,-4 0-1-16,-3 0-2 16,1 0 3-16,-1 0 0 15,-4-3 1-15,1 3 0 16,-1-3-2-16,1 3 1 0,-4 0-4 16,0 0 0-16,0 0-1 15,0 0-2-15,0 0-33 16,0 0-12-16,-7 0-40 15,0 0-14-15,0 3-49 16,-4 3-18-16,4 4 46 16</inkml:trace>
  <inkml:trace contextRef="#ctx0" brushRef="#br0" timeOffset="19967.721">13907 7373 240 0,'0'-54'90'0,"3"42"-48"0,-3-10-27 16,0 19 24-16,-3-4 1 16,-1 4 12-1,-3 3-18-15,0 0-17 0,0 7-5 0,-4-1-1 16,-3 6-2-16,4 10 2 16,-1 7-2-16,-7 11 2 15,1 10 3-15,-4 23 1 16,-8 39 0-16,-2 14 1 15,-5 43-6-15,1 22-4 16,3 29-3-16,4 9-3 16,7 3 1-16,7-10 1 15,10 1-1-15,8-22 2 16,6-16 0-16,8-19 1 16,17-16 9-16,8-24 6 15,6-16-1-15,4-13 1 16,0-16-8-16,0-12-2 0,-4-9-5 15,0-16-3-15,1-10-7 16,-8-6-4-16,-3-9-38 16,-7-3-17-16,-8-7-34 15,-6-2-16-15</inkml:trace>
  <inkml:trace contextRef="#ctx0" brushRef="#br0" timeOffset="20821.763">14422 8360 312 0,'-22'-15'115'0,"15"5"-62"0,0-5-53 15,4 8 23-15,-1 1-6 16,4-7 1-16,0-2-9 15,0-10-3-15,11 0-4 16,3-4 3-16,7-2 1 0,7 0 6 16,8-7 3-16,13 0-6 15,7 4-1-15,1-1 0 16,3 17 2-16,-4 5 4 0,1 19 3 16,-1 10 4-16,8 28 2 15,-4 22-4-15,0 22 1 16,-4 9-9-16,-10 12-4 15,-7 17-2-15,-11-4 1 16,-14 4-3-16,-10-7 0 16,-22 6 5-16,-14-9 3 15,-10-6-9-15,-8 3 0 16,-9 0 2-16,-1-16 2 16,-4-12-2-16,8-16-3 15,10-19 0-15,-4-16 1 16,12-21-8-16,6-7-1 15,14-22-3-15,11-9-1 0,14-9-1 16,11-7 2-16,6 6 6 16,8 7 4-16,0 6-1 15,0 10 0-15,3 12 7 16,4 9 6-16,3 16-6 16,8 10-1-16,-5 6-1 15,1-1 2-15,-3 7-5 16,-8-9-1-16,0 3-31 15,-7-10-12-15,-6-6-51 16,-1-6-20-16,-7-10-57 16</inkml:trace>
  <inkml:trace contextRef="#ctx0" brushRef="#br0" timeOffset="21182.515">16365 8686 520 0,'-21'-28'192'0,"11"28"-104"0,-8-3-91 0,11 6 35 16,0 7-21-16,0 5-3 15,0 7-5-15,-4 13-3 0,-3 9 1 16,-4 9-1-16,-6 0 0 0,-4 13 0 16,-11 3 0-16,0 6 2 15,-3 4 1-15,3-7-4 16,0-3-1-16,-3 0-4 16,-1 0 1-16,1-7-15 15,3-8-4-15,4-4-26 16,0-6-10-16,3-13-41 15,-3-6-18-15,6-12-41 16</inkml:trace>
  <inkml:trace contextRef="#ctx0" brushRef="#br0" timeOffset="21513.392">15699 8696 308 0,'3'-3'115'0,"-6"6"-62"0,6 0-49 0,-3-3 26 15,4 3-10-15,-1 3 0 16,8 7 4-16,3 6 2 16,4 6-13-16,6 9 8 0,1 4 5 15,3 6-8-15,0 3 0 16,4 16-6-16,-4 5-2 15,8 1-6-15,2 4-1 0,-2-11-1 16,-5-2-2 0,1-7 1-16,-4-9 1 0,-6-3-23 15,2-7-8-15,-6-2-39 16,0-4-16-16,-8-3-75 16,1-6-42-1,-8-7 99-15</inkml:trace>
  <inkml:trace contextRef="#ctx0" brushRef="#br0" timeOffset="21973.335">16856 9063 420 0,'-21'0'156'0,"14"3"-84"0,-11 6-71 0,11-3 30 15,0 1-21-15,3 5-6 16,1-2-5-16,3 5-2 16,3-5 2-16,4-4-5 0,0-6 0 15,4-6 5-15,-4-4 5 16,0-2 9-16,0-1 4 15,-3-2-2-15,-1-1 1 16,-3 0 8-16,-3 7 7 0,-4 6-7 16,-4 3-2-16,-3 3-11 15,-4 12-4-15,1 4-4 16,2-3-3-16,5 3-4 16,-1 0-2-16,4-10-2 15,4 0 2-15,3 1 2 16,0-1 2-16,0 1-1 15,0-10-1-15,0 0-19 16,-4 6-8-16,4-6-46 16,-7 3-18-16,7-3-95 15</inkml:trace>
  <inkml:trace contextRef="#ctx0" brushRef="#br0" timeOffset="22562.751">17586 7984 512 0,'-35'-3'189'0,"10"6"-102"0,-10 6-103 0,21-2 28 15,3-4-12-15,0 6 0 0,4-3-7 16,7-2-3-16,18-4 6 16,21-10-1-16,21-2 1 0,14-13 5 15,14 0 3-15,11-7 3 16,0 10 1-16,-15 10 0 16,-13 5 0-16,-11 17 4 15,-14 5 3-15,-11 7 0 16,-14 7 4-16,-10 2-9 15,-11 7-1-15,-14 12-7 16,-8 6-2-16,-6 1-2 16,-4 2 0-16,8 1 0 15,3-10 0-15,7 0 0 16,10-3 0-16,8 6 0 16,10 4-2-16,10 3-4 15,8 2-2-15,3 4-9 16,1-3 0-16,-5 3-1 0,-6 6 2 15,-4 3 5-15,-10-3 6 16,-8 0 13-16,-10-6 8 16,-14-6 2-16,-11-4 2 15,-17-6-7-15,-18 4-2 16,-7-1-5-16,-7-6-1 16,-7 0-8-16,-15-6-2 15,8-7-29-15,14-12-14 16,10 3-12-16,15-9-2 15,14-4-5-15,20-15-111 32</inkml:trace>
  <inkml:trace contextRef="#ctx0" brushRef="#br0" timeOffset="22970.048">18881 8542 472 0,'-32'0'176'0,"18"10"-96"0,-4-1-93 0,11 0 26 16,0 4-11-16,4-1 1 16,6 17 3-16,4 5 3 15,7 13-4-15,7 0 4 0,8 3 1 16,9 1 1-16,-2 2 3 16,6 0-5-16,0 4-1 15,-3 2-4-15,-4-2-3 16,-3-10 0-16,0 9-1 15,0-9-3-15,-1-6 2 16,-2-7-23-16,9-5-12 16,-2-7-54-16,-4-10-24 0,-8-12-69 15</inkml:trace>
  <inkml:trace contextRef="#ctx0" brushRef="#br0" timeOffset="23374.905">19745 8639 300 0,'-7'-12'112'0,"3"12"-60"0,-3 0-41 15,4 0 28-15,-4 0-12 16,0 0-1-16,-4 0-4 15,1 3 1-15,-1-3-13 16,-3 6 8-16,3-3 4 0,1 7-2 0,-4 5-2 16,3-2-4-16,-3 3-1 15,-4 2-5-15,-3 8 0 16,-4 2-3-16,-13 13 0 16,-1 2-3-16,-7 14 1 15,0 18 4-15,-14 22 6 16,-7 4-7-16,-14 21-1 15,7 3-3-15,7 4 1 16,7-13-2-16,10 9-1 16,5-9-2-16,6-12-1 15,7-7-23-15,4-12-7 16,3-16-39-16,7-13-14 0,1-15-94 16</inkml:trace>
  <inkml:trace contextRef="#ctx0" brushRef="#br0" timeOffset="24876.538">19794 7137 368 0,'7'-6'140'0,"4"6"-76"0,3 3-77 16,-3 0 20-16,10 1-11 15,11-1 0-15,6 3 3 16,8 3 0-16,0 20 1 15,4 5 17-15,2 23 9 0,12 2 0 16,-4 16-1-16,7 32-11 16,0 9-4-16,-4 0-6 0,-6 25-3 15,-8 3 11-15,-6-9 4 16,-12 9 0-16,-6 4 3 16,-14-10-4-16,-11 9 1 15,-14-6 2-15,-11 0 1 16,-10-12-4-16,-18-4-1 15,0-2-8-15,3-14-4 16,1-8-1-16,0-14 1 16,-4-11-34-16,-4-11-13 15,1-5-33-15,-11-7-14 16,3 4-5-16,4-10-1 16,7-6-39-1</inkml:trace>
  <inkml:trace contextRef="#ctx0" brushRef="#br0" timeOffset="29814.361">22543 7774 392 0,'-15'-13'145'0,"26"13"-78"0,-18 0-69 16,7 0 25-16,0 0-14 16,0 0-3-16,3 10-3 15,-6-4 0-15,6 3-2 16,1 7 10-16,0 9 8 0,-4 3 5 16,0 10 3-16,0 12-6 15,0 10 0-15,-8 12-8 16,5 9 0-16,-4-2-8 15,0 2-3-15,3 1-1 0,-3 12-1 16,-3-3 2-16,3-6 1 16,0 2 5-16,-1-11 5 15,-2-1-5-15,3-3 0 16,0-6-4-16,3-7-3 16,4-5-3-16,0-10 1 15,0-7 1-15,4-9 0 16,-4-9-36-16,3 0-15 15,-3-13-56-15,0-12-24 16,-7-3-48 0</inkml:trace>
  <inkml:trace contextRef="#ctx0" brushRef="#br0" timeOffset="30160.427">21668 8784 340 0,'-11'-13'126'0,"11"7"-68"0,0 6-54 16,0 0 26-16,4-3-15 16,6-4-3-16,4 4-5 15,14-6-2-15,11 3-3 16,18-1 5-16,10-12 3 0,7 4-1 15,21 2 2-15,11-2 3 16,0 2 1-16,14 4-2 16,7 2 0-16,0-2-3 0,-4 6-1 15,4 0-5-15,-3 3-1 16,-8-3-3-16,-3-1-1 16,-7 1-8-16,-7 0-4 15,-11 0-42-15,-11 0-16 16,-10 0-105-1</inkml:trace>
  <inkml:trace contextRef="#ctx0" brushRef="#br0" timeOffset="30940.663">25160 7319 416 0,'-25'-44'154'0,"11"35"-84"0,0-29-73 16,7 29 27-16,0-7-15 15,-3 7-3-15,-1-7-1 16,0 1-1-16,-3-1-2 16,0 3 12-16,-11 1 5 0,-3-4 4 0,-4 7 3 15,-6-1-5-15,-5 7-3 16,-6-3-10-16,0 6-3 16,-1 0-3-16,1 9 1 15,-8 10-4-15,1 16-2 16,-1 12 2-16,5 6 0 15,2 10 1-15,4-1 0 16,11 4-5-16,14 9-1 16,17 1 5-16,18 2 2 15,15-6 3-15,9-9 2 16,12-10-3-16,13-6 0 0,8 0-1 16,3-15 1-1,4-14-4-15,-4-8-2 0,-4-4-1 16,8-15 0-16,-1-20 3 15,-6-14 2-15,-8-8 0 16,-10-5-1-16,-7-4 5 16,-14 10 1-16,-4-9-2 15,-10 5-3-15,-4 4 6 16,-7 13 5-16,-7 15 0 16,-7 6 1-16,-7 25-10 15,-4 7-1-15,-3 15-4 16,0 16 0-16,3 22 4 15,4 7 1-15,4 5-1 16,3 13 1-16,3 22 0 16,0-9 1-16,4 15-5 15,-7 7 1-15,7 5 0 16,-3-11 2-16,-1-1-1 0,4-6 2 16,0-6-2-16,4-13-1 15,6-12-2-15,1-13-1 16,3-16-27-16,0-6-12 15,4-12-52-15,0-13-22 16,-1-22-85 0</inkml:trace>
  <inkml:trace contextRef="#ctx0" brushRef="#br0" timeOffset="31226.092">25725 8542 392 0,'3'-28'145'0,"-3"28"-78"0,4 0-76 16,-4 0 25-16,0 0-11 16,0 9 0-16,3-2-3 15,4 2 1-15,0 4-2 16,4 2 4-16,6 10 4 0,1 13 10 16,0 9 8-16,3 13-3 15,0-4-2-15,4 10-10 16,3-7-5-16,0 10-4 15,11-3-3-15,7-9-2 16,0-7-1-16,3-3-27 16,1-16-10-16,2-12-26 15,-2-6-9-15,-8-13-92 16</inkml:trace>
  <inkml:trace contextRef="#ctx0" brushRef="#br0" timeOffset="31555.925">26726 8501 460 0,'-24'0'170'0,"10"3"-92"0,0 7-84 0,3-1 28 15,0 1-13-15,-3-1 0 0,-3 10-8 16,-5 12 0-16,1 7-1 15,-7 25 8-15,-4 6 7 0,-14 9-5 16,-10 22-1-16,-4 13-1 16,-11 13 0-16,4 15-7 15,4 9 0-15,10-15-1 16,7-3 2-16,4-10-12 16,14-9-3-16,6-10-12 15,8-12-4-15,4-12-13 16,10-20-4-16,0-18-28 15,3-6-10-15,1-20-71 16</inkml:trace>
  <inkml:trace contextRef="#ctx0" brushRef="#br0" timeOffset="32143.099">26991 6934 420 0,'0'-44'159'0,"4"19"-86"0,3-4-85 15,-4 17 24-15,8-13-15 16,10-3 2-16,0-4 1 16,7 1 2-16,8-4-1 15,6-5-5-15,7-1 0 0,4 0 13 16,11 3 6-16,6 4 8 16,11 15 3-16,-3 16-2 15,0 12-3-15,-4 17-3 16,-7 14 1-16,-7 14-1 15,-7 27 0-15,-11 1-7 16,-14-7-2-16,-14-3-3 16,-14 0-1-16,-7 0-1 15,-10-6 0-15,-12-6-5 16,-9-4 1-16,-8-6 0 16,-7-9 0-16,-7-16 0 0,10 0 2 15,8-12 1-15,10-1 1 16,8-9-7-16,13-3 0 15,22 0-1-15,20-3-1 16,19 3 1-16,17 3 0 16,25 7 0-16,13 5 3 15,-2 11-2-15,-5 2-1 16,5 3-39-16,-4 7-17 16,-15 6-57-16,-10 0-24 15,-21-4-29 1</inkml:trace>
  <inkml:trace contextRef="#ctx0" brushRef="#br0" timeOffset="33043.284">4198 13393 376 0,'-7'-7'140'0,"11"7"-76"0,17 0-79 0,-7 0 21 16,7 0-13-16,11-3 2 16,7 0 5-16,10 3 4 15,21 0-1-15,15 3 7 0,-4-3 5 16,7 0 6-16,22 0 4 15,10 0 0-15,0-3 0 0,14-3-10 16,7 0-2-16,-4-4-5 16,8 1 0-16,3-4-7 15,-10 1-1-15,-11-7 2 16,3 6 3-16,-3 4-4 16,-21 3-1-16,-18-4-38 15,-13 7-16-15,-16 0-70 16,-34 3-99-1</inkml:trace>
  <inkml:trace contextRef="#ctx0" brushRef="#br0" timeOffset="33372.821">4710 14484 436 0,'-32'0'165'0,"35"6"-90"0,11-9-94 0,-3 3 24 16,14-6-9-16,7-4 2 16,10-2-1-16,21 2 2 15,22-5 1-15,10 2-3 0,4-3 0 16,28-2 4-16,7-1 3 15,7-3 1-15,14 9 2 16,-3-2-4-16,7 2-2 0,7-6 0 16,-11 7 1-16,-10-1-12 15,3 7-3-15,-11 0-47 16,-13-4-18-16,-11-5-83 16</inkml:trace>
  <inkml:trace contextRef="#ctx0" brushRef="#br0" timeOffset="33777.84">9088 12493 496 0,'-32'12'187'0,"18"17"-102"0,-18 27-99 0,18-25 28 15,-7 16-12-15,-4 10 3 16,0 12-4-16,1 6-3 16,-1 22 1-16,4-9 2 0,0 6 4 15,6 3 9-15,5 1 3 16,6-1-2-16,11-13 1 15,18-5-7-15,10-10-1 16,15-10-4-16,6-12-1 0,11-12-1 16,18-10 1-16,7-12-9 15,3-13-3-15,-3-7-26 16,-8-12-12-16,1 1-27 16,-7-11-9-16,-11-2-26 15,-7-3-11-15,-15-1-17 16</inkml:trace>
  <inkml:trace contextRef="#ctx0" brushRef="#br0" timeOffset="33914.053">10185 12530 420 0,'-11'-34'159'0,"4"50"-86"0,4-23-74 0,-1 17 31 15,4-10-21-15,-4 9-5 16</inkml:trace>
  <inkml:trace contextRef="#ctx0" brushRef="#br0" timeOffset="34124.264">10149 12556 713 0,'-7'37'26'0,"0"20"6"15,-3 15-10-15,-1 28-3 16,-3 22-11-16,0 13-3 16,-4 25-3-16,4 3 1 15,-3 10-2-15,9-4 2 16,5-15-2-16,3-4 2 15,11-9-4-15,3-12-2 16,0-20 2-16,3-8 0 16,1-17-13-16,0-11-5 0,-1-1-32 15,1-19-15-15,0-9-71 16,-1-16-32-16,4-12 20 16</inkml:trace>
  <inkml:trace contextRef="#ctx0" brushRef="#br0" timeOffset="34424.567">11501 13562 476 0,'-18'28'178'0,"4"-3"-96"0,-11 19-82 0,15-25 32 15,-8 12-22-15,-3 13-6 16,-15 10 0-16,1 18-1 16,-7 9-1-16,3 1-2 0,0-1 1 15,0 7-4-15,-3 0 2 16,3 6 1-16,0-6 0 16,8-10-3-16,-1 1 2 15,7-7-19-15,1-10-9 16,6-8-34-16,0-14-14 15,4-15-108 1</inkml:trace>
  <inkml:trace contextRef="#ctx0" brushRef="#br0" timeOffset="34724.01">10763 13402 480 0,'-3'0'181'0,"3"10"-98"0,17 15-97 16,-6-10 28-16,7 14-14 15,10 14 0-15,11 17-3 16,3 0 2-16,4 5 1 16,3 14-3-16,4 15 0 0,14 3 6 15,4 0 5-15,-1 0-6 16,4 10-3-16,-7-10-3 15,-3-6 0-15,-1-12 5 0,8-14 1 16,-8-11-44-16,-3-17-22 16,-10-18-77-16,-11-31-35 15,-11-17 41 1</inkml:trace>
  <inkml:trace contextRef="#ctx0" brushRef="#br0" timeOffset="35189.616">11501 12073 436 0,'-22'-69'165'0,"22"50"-90"0,7-6-92 15,1 15 25-15,6-2-10 16,7-4 1-16,14-3-2 15,22 1 0-15,17 2 2 16,3 6-2-16,4 10 1 0,4 10 17 16,3-1 10-16,-7 10 11 15,-7 9 5-15,-7 7-8 16,-14-1-3-16,-7 10-13 16,-10-3-5-16,-8 0-10 15,-11-7-1-15,-10-2 3 16,-7-1 2-16,-7-3 0 15,-7-3-1-15,-7-3 1 0,-4-3 1 16,4-3-3-16,0-1-3 16,10-2-5-16,8-1 0 15,14 1 0-15,17-4-1 16,11-2 1-16,13-7 3 16,23-7-7-16,16 7 1 15,1-3-17-15,-7-3-7 16,-11 6-32-16,-4 0-12 15,-3 0-32-15,-10 9-12 16,-11 1-35 0</inkml:trace>
  <inkml:trace contextRef="#ctx0" brushRef="#br0" timeOffset="35658.159">12996 14048 416 0,'0'0'156'0,"0"0"-84"0,11 0-84 0,-8 0 24 15,8 0-12-15,7-3 0 16,10-3 4-16,18 6 2 15,14-3-2-15,3 3 6 0,8-4 3 16,3 4 0-16,14-6 0 16,7 0-5-16,-3-10-3 15,-7 0-2-15,-4 1 0 16,11 2-2-16,-8-6-1 16,-84 19-145-1,106-22-48 1,-21 4-30-16</inkml:trace>
  <inkml:trace contextRef="#ctx0" brushRef="#br0" timeOffset="36720.951">18066 13311 532 0,'-11'-19'198'0,"1"23"-108"0,-1 5-98 16,4-9 32-16,-11 9-19 15,-3 1-1-15,-4 9-7 0,-6 6-2 16,-12 19 2-16,-6 25-3 0,-11 3 1 16,-14 3 3-16,0-3 1 15,0 22 1-15,3 0 2 16,4 3-3-16,4-15 0 15,6-1-8-15,4-8-2 16,11-11-29-16,0-8-14 16,-1-7-38-16,8-16-17 15,7-12-59 1</inkml:trace>
  <inkml:trace contextRef="#ctx0" brushRef="#br0" timeOffset="37007.35">17082 13339 460 0,'-4'-18'170'0,"11"18"-92"0,7 0-89 16,-7 3 29-16,11 3-11 16,7 7 1-16,10 5-4 15,0 4-1-15,7 16-1 16,8 9 3-16,10 13 4 0,3 2-1 15,8 1 3-15,-4 6-6 16,0 6-1-16,-4 16-2 16,-3 0 1-16,0-13-2 15,-3-2-1-15,-4-1-21 0,-4-9-11 16,-3-13-37-16,-7 4-14 16,-4-20-99-1</inkml:trace>
  <inkml:trace contextRef="#ctx0" brushRef="#br0" timeOffset="37293.613">18510 13249 468 0,'4'12'176'0,"6"13"-96"0,4 22-87 0,-3-22 32 0,7 19-24 15,6 19-2-15,8 9 0 16,3 6 0-16,4-2 1 16,7 11 2-16,7 1 3 0,7-6-4 15,3-4-3-15,1-12-2 16,-4-10 3-16,-4-12-7 16,1-9 1-16,6-7-43 15,-3-12-17-15,0-13-118 16,-7-16-52-1,-7-9 123-15</inkml:trace>
  <inkml:trace contextRef="#ctx0" brushRef="#br0" timeOffset="37593.785">19890 13249 484 0,'-50'-10'181'0,"33"7"-98"0,-5 34-79 0,8-12 35 15,-3 0-22-15,-4 15-2 16,-8 17-9-16,-6 14-4 16,-7 14-1-16,-11 5-4 0,-4 17 0 15,-3 5 4-15,-3 20 1 16,-4 18 0-16,-14 13 1 16,-11 0-4-16,4 12 0 15,7 7 1-15,3-17 0 0,4-2 0 16,17-13 0-16,15-18-9 15,14-13-4-15,10-25-44 16,15-19-18-16,17-16-62 16,4-19-28-16,3-12 18 15</inkml:trace>
  <inkml:trace contextRef="#ctx0" brushRef="#br0" timeOffset="38057.892">21527 12455 480 0,'-18'-12'181'0,"11"15"-98"0,0 3-94 0,3 0 29 0,1 16-15 15,3 13-2-15,3 24 4 16,4 13 4-16,4 13-5 16,-1 19 2-16,1 15 1 0,0 3-1 15,3 19-1-15,-4-6 1 16,1-10 1-16,-1 1 1 16,1-10 2-16,-4-13-5 15,0-6-3-15,4-9-21 16,-1-22-8-16,4-16-59 15,1-15-26-15</inkml:trace>
  <inkml:trace contextRef="#ctx0" brushRef="#br0" timeOffset="38310.777">21202 13277 456 0,'-28'37'170'0,"17"-30"-92"0,-6 5-95 0,9-2 23 16,8 2-9-16,4 1 1 16,14-1 4-16,24 1 1 15,21-4-1-15,22-9 1 0,32-3 2 16,13 0 0-16,11-3 2 16,14-1-4-16,8 1-2 15,-15 0-3-15,7 0 1 16,-10-1-32-16,-8 1-13 0,-10-19-34 15,-3 3-13-15,-8-6-58 16</inkml:trace>
  <inkml:trace contextRef="#ctx0" brushRef="#br0" timeOffset="38927.015">24148 12283 444 0,'-4'-75'167'0,"4"43"-90"0,-3-5-81 15,-1 18 31-15,-3-3-8 16,-4 0 1-16,-3 3-5 16,-3 3 1-16,-12 7-9 15,-9 0 0-15,-12 9 0 0,-17-4 1 0,4 8 0 16,-8 14-2-16,-3 7-1 15,-11 13-6-15,-13 18 1 16,2 1 0-16,8 18 2 16,0 13-3-16,7 22 0 15,17-13 1-15,22-3 0 16,24 0-3-16,22-6 2 16,17-13 1-16,25-6 2 15,17-22-6-15,15-9-1 16,3-23 2-16,0-11 1 15,8-17 2-15,-5-12 2 16,-10-6 1-16,-7-7 1 16,-7-15-2-16,-10-7 1 0,-8-3 0 15,-7-18 1-15,1-1-2 16,-8 13-2-16,-4-3-2 16,-6 22-1-16,-4 9 4 15,-3 16 1-15,-1 13 6 16,-3 12 5-16,-3 12-5 15,0 29-2-15,-1 6-1 16,1 28 1-16,-4 0-3 16,0 13-2-16,0 13 2 15,3 8 0-15,1 1-4 16,-1 16 1-16,1-4 0 16,3-3 0-16,0-12-7 15,3 2-3-15,12-8-30 0,2-7-13 16,1-7-35-16,0-2-12 15,-1-16-88 1</inkml:trace>
  <inkml:trace contextRef="#ctx0" brushRef="#br0" timeOffset="39198.434">24744 13383 496 0,'0'7'187'16,"3"2"-102"-16,4 13-101 0,-3-13 26 0,7 16-16 15,10 10 1-15,3 9 3 16,8 6 1-16,3 3 1 16,4 1 0-16,0 2 0 0,7 4 0 15,0-1 2-15,-4 4-17 16,4-10-6-16,-4-6-30 15,1-9-12-15,-8-7-44 16,7-15-18-16,1-10-8 16</inkml:trace>
  <inkml:trace contextRef="#ctx0" brushRef="#br0" timeOffset="39483.046">25897 13296 504 0,'-17'-44'187'0,"10"37"-102"0,-4 7-79 0,1 7 38 16,-5 8-28-16,-6 10-6 15,-7 13-9-15,-7 25-2 16,-8 18 1-16,1 10-3 0,-7 25 2 16,-4 10 1-16,-7 18 2 15,-7 9-1-15,-14 11 2 16,7-11-4-16,3 4-2 15,4-7-1-15,7-15 3 0,11-19-2 16,10-22-1 0,11-9-33-16,10-19-12 0,11-25-42 15,10-23-15-15,12-18-74 16</inkml:trace>
  <inkml:trace contextRef="#ctx0" brushRef="#br0" timeOffset="40069.203">26042 12148 392 0,'-14'-44'145'0,"7"28"-78"0,3-31-78 0,4 29 22 15,7-1-14-15,15-10 0 16,9-8-1-16,8-4 3 16,11-6 0-16,2 6 1 0,5 1 0 15,-4 2 2-15,14-3 3 16,-4 10 2-16,8 15 1 15,3 10 0-15,-3 18 2 16,-1 13 4-16,8 19 3 0,-8 7 6 16,-6 8 6-16,-11 10-5 15,-15 13-2-15,-16-7-1 16,-19-3-1-16,-17-3-5 16,-11-9 1-16,-6-4-9 15,-12-3-2-15,-6-9-3 16,-4-6-2-16,4-10-2 15,-1-9 1-15,4-7 1 16,11-12 0-16,14-3-5 16,14-6-1-16,17-7-2 15,19-3 0-15,17 1 2 16,6-4 4-16,23 9-1 16,2 7-1-16,4 6 0 15,-3 6 3-15,-4 3-29 16,-7 7-9-16,-7-3-32 15,0-1-12-15,-7-2-7 0,-11-4 0 16,-7 10-40 0</inkml:trace>
  <inkml:trace contextRef="#ctx0" brushRef="#br0" timeOffset="107944.106">12827 8053 208 0,'-7'-3'77'0,"0"3"-42"0,0-3-23 0,7 3 19 15,-7-3-7-15,3-1 0 16,1 1-2-16,-1-3 1 16,1-3-13-16,-1 5 1 0,4-5 2 0,-3 0-3 15,3-1 2-15,0 1-5 16,3-4 1-16,-3 1-5 16,4-1 0-16,3-6 3 15,0 4 1-15,0-1 1 16,3 0 0-16,1 4 0 15,3-4 0-15,0 10-4 16,4 0-3-16,-4 3 0 16,4 3-1-16,-1 6 0 15,-3 3 0-15,4 1 4 16,-4 5 2-16,0 7 2 16,0 3 0-16,4 4-2 0,-4-1 1 15,0 6-2-15,0 10 0 16,-3 9-1-16,-1 10 0 15,-2 9-2-15,-1 0 1 16,-4 0 0-16,4 10 1 16,0 3-5-16,0 6 1 15,0-4 0-15,0-2 2 16,-3 3-1-16,-1 3-1 16,-6-3 3-16,-4 2 2 15,-4-2 9-15,-6-3 5 16,-5 6-7-16,-2-6-2 15,-4-4-2-15,-4-6 2 16,-3-3-5-16,-1-12-1 16,1-7-2-16,-4-9 1 0,4-12-2 15,3-14-1-15,4-2 3 16,3-16 0-16,4-25-1 16,3-6-2-16,4-20-2 15,7-5 1-15,7 6 1 16,7 6 2-16,11 6-6 15,3 13-1-15,7 10 2 16,4 8 1-16,7 14-1 16,0 11 2-16,-4 4 1 15,0 10 0-15,-3-4 0 16,-4 0 2-16,0 7-1 16,-3-4 2-16,-4-3-7 0,-3-3-1 15,-4-3 8-15,-3-3 5 16,-1-6-52-16,4 2-308 31</inkml:trace>
  <inkml:trace contextRef="#ctx0" brushRef="#br0" timeOffset="127955.633">15081 12609 132 0,'21'-57'49'0,"-21"29"-26"0,4 0 4 15,-4 19 23-15,0-1 2 16,0 4 4-16,-7 0-22 16,-4 6-8-16,4 3-16 15,0 16 2-15,0 9 4 0,0 16 1 16,4 15-1-16,-1 10-6 15,4 19-2-15,0 16-2 16,0 15 1-16,0 12-6 0,0 14-1 16,0-1 4-16,0 3 2 15,0 1 6-15,0-10 3 16,-3-16-4-16,-1-19 1 16,0 4-3-16,1-13 2 15,-1-9-4-15,-3-13-2 16,4-13 0-16,-1 1-1 15,1-16-11-15,-1-10-3 16,1-18-46-16,-1-7-18 16,8-9-85-1</inkml:trace>
  <inkml:trace contextRef="#ctx0" brushRef="#br0" timeOffset="128585.137">15522 12810 304 0,'-10'-54'115'0,"10"45"-62"0,0-10-62 0,0 10 20 15,3-4-8 1,1 1 3-16,6-7-3 0,11-6 0 16,8-4-1-16,9 1 5 0,5-3 5 15,3-1 5-15,0-2 2 16,-1 12-6-16,1 3 0 16,7 10-4-16,0 15 0 15,-4 19 3-15,1 22 3 16,-4 28-4-16,-4 10 1 15,-3 22-7-15,-4 18-3 16,-10-6 1-16,-4 16 2 16,-14 19 0-16,-14-19 0 15,-18 6 5-15,-17 3 4 16,-11-9-3-16,-3-10 1 0,-4-6 2 16,-4-9 1-16,1-16 0 15,-1-19 4-15,4-18-7 16,11-20-2-16,10-18-5 15,7-19-2-15,8-19-1 16,13-15-2-16,22-1-4 16,10-15 0-16,18-9 0 15,6 5 2-15,5 1-4 16,3 15 2-16,14 10-3 16,3 19 2-16,1 12 3 15,-4 10 3-15,-7 15 2 16,-4 0 1-16,-6 0-5 15,-8 4 1-15,-7-1-46 16,-3 3-22-16,-14 4-69 16,-4-4-30-16,-7-5 24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6" y="2367208"/>
            <a:ext cx="8361229" cy="2098226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5.10 Multiplying binomials: special products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5" y="4465434"/>
            <a:ext cx="6831673" cy="1086237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45635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7)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073160" y="2631600"/>
              <a:ext cx="9087120" cy="39499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3800" y="2622240"/>
                <a:ext cx="9105840" cy="396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278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8)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862200" y="426960"/>
              <a:ext cx="9411120" cy="52322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52840" y="417600"/>
                <a:ext cx="9429840" cy="525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861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18" y="259772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Ex.9)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465119" y="1444337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(6</m:t>
                          </m:r>
                          <m:sSup>
                            <m:sSupPr>
                              <m:ctrlP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8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𝑦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−4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65119" y="1444337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055520" y="471240"/>
              <a:ext cx="9334800" cy="408852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6160" y="461880"/>
                <a:ext cx="9353520" cy="410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646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355" y="187036"/>
            <a:ext cx="9601200" cy="1485900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Ex.10)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30036" y="126769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(2</m:t>
                          </m:r>
                          <m:sSup>
                            <m:sSupPr>
                              <m:ctrlP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6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−4</m:t>
                          </m:r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𝑥</m:t>
                          </m:r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6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6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0036" y="1267690"/>
                <a:ext cx="9601200" cy="3581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620360" y="658440"/>
              <a:ext cx="8796600" cy="42105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11000" y="649080"/>
                <a:ext cx="8815320" cy="422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4106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7" y="1600200"/>
            <a:ext cx="11481955" cy="48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+ B)(A – B) = A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B</a:t>
            </a:r>
            <a:r>
              <a:rPr lang="en-US" sz="6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algn="ctr">
              <a:buNone/>
            </a:pPr>
            <a:endParaRPr lang="en-US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 of the first minus square of the second</a:t>
            </a:r>
          </a:p>
        </p:txBody>
      </p:sp>
    </p:spTree>
    <p:extLst>
      <p:ext uri="{BB962C8B-B14F-4D97-AF65-F5344CB8AC3E}">
        <p14:creationId xmlns:p14="http://schemas.microsoft.com/office/powerpoint/2010/main" val="1617562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382" y="415636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828800"/>
            <a:ext cx="749808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 + 2)(r – 2)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742400" y="619920"/>
              <a:ext cx="6975360" cy="51386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3040" y="610560"/>
                <a:ext cx="6994080" cy="515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35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2382" y="415636"/>
            <a:ext cx="9601200" cy="14859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828800"/>
            <a:ext cx="749808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(2x + 3)(2x – 3)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956960" y="3454560"/>
              <a:ext cx="7192440" cy="23493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47600" y="3445200"/>
                <a:ext cx="7211160" cy="236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1124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3429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319646"/>
            <a:ext cx="7498080" cy="4419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y)(2x</a:t>
            </a:r>
            <a:r>
              <a:rPr lang="en-US" sz="6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y)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105640" y="2599920"/>
              <a:ext cx="8109360" cy="32421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6280" y="2590560"/>
                <a:ext cx="8128080" cy="326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2981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488" y="342900"/>
            <a:ext cx="9601200" cy="1485900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59608" y="1319646"/>
                <a:ext cx="7498080" cy="4419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:r>
                  <a:rPr lang="en-US" sz="6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sz="66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)(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6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6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6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59608" y="1319646"/>
                <a:ext cx="7498080" cy="4419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798200" y="2891160"/>
              <a:ext cx="7188840" cy="35121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88840" y="2881800"/>
                <a:ext cx="7207560" cy="353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025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114300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Squaring a Binomial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300040" y="3070800"/>
              <a:ext cx="7636680" cy="16448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90680" y="3061440"/>
                <a:ext cx="7655400" cy="1663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07992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5)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4600" y="1600200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703160" y="2692440"/>
              <a:ext cx="9866880" cy="232668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93800" y="2683080"/>
                <a:ext cx="9885600" cy="2345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2786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021" y="114300"/>
            <a:ext cx="2464724" cy="14859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6)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</p:spPr>
            <p:txBody>
              <a:bodyPr>
                <a:normAutofit/>
              </a:bodyPr>
              <a:lstStyle/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  <m:sup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0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5381" y="1111827"/>
                <a:ext cx="7498080" cy="48006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1454040" y="3220920"/>
              <a:ext cx="9652320" cy="35636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4680" y="3211560"/>
                <a:ext cx="9671040" cy="3582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623989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26</TotalTime>
  <Words>121</Words>
  <Application>Microsoft Office PowerPoint</Application>
  <PresentationFormat>Widescreen</PresentationFormat>
  <Paragraphs>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Cambria Math</vt:lpstr>
      <vt:lpstr>Franklin Gothic Book</vt:lpstr>
      <vt:lpstr>Crop</vt:lpstr>
      <vt:lpstr>5.10 Multiplying binomials: special products</vt:lpstr>
      <vt:lpstr>Difference of Two Squares</vt:lpstr>
      <vt:lpstr>Ex.1)</vt:lpstr>
      <vt:lpstr>Ex.2)</vt:lpstr>
      <vt:lpstr>Ex.3)</vt:lpstr>
      <vt:lpstr>Ex.4)</vt:lpstr>
      <vt:lpstr>Squaring a Binomial</vt:lpstr>
      <vt:lpstr>EX. 5)</vt:lpstr>
      <vt:lpstr>EX. 6)</vt:lpstr>
      <vt:lpstr>EX. 7)</vt:lpstr>
      <vt:lpstr>EX. 8)</vt:lpstr>
      <vt:lpstr>Ex.9)</vt:lpstr>
      <vt:lpstr>Ex.10)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5.10 Multiplying binomials: special products</dc:title>
  <dc:creator>Michael Kuniega</dc:creator>
  <cp:lastModifiedBy>Michael Kuniega</cp:lastModifiedBy>
  <cp:revision>4</cp:revision>
  <dcterms:created xsi:type="dcterms:W3CDTF">2017-04-02T14:09:43Z</dcterms:created>
  <dcterms:modified xsi:type="dcterms:W3CDTF">2019-12-30T17:29:48Z</dcterms:modified>
</cp:coreProperties>
</file>